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2.jpg" ContentType="image/jpeg"/>
  <Override PartName="/ppt/media/image23.jpg" ContentType="image/jpeg"/>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media/image36.jpg" ContentType="image/jpeg"/>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9.xml" ContentType="application/vnd.openxmlformats-officedocument.presentationml.notesSlide+xml"/>
  <Override PartName="/ppt/media/image44.jpg" ContentType="image/jpeg"/>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0.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1.xml" ContentType="application/vnd.openxmlformats-officedocument.presentationml.notesSlide+xml"/>
  <Override PartName="/ppt/media/image45.jpg" ContentType="image/jpeg"/>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media/image47.jpg" ContentType="image/jpeg"/>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media/image48.jpg" ContentType="image/jpeg"/>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2.xml" ContentType="application/vnd.openxmlformats-officedocument.presentationml.notesSlide+xml"/>
  <Override PartName="/ppt/media/image52.jpg" ContentType="image/jpeg"/>
  <Override PartName="/ppt/notesSlides/notesSlide13.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media/image73.jpg" ContentType="image/jpeg"/>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media/image76.jpg" ContentType="image/jpeg"/>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15.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media/image85.jpg" ContentType="image/jpeg"/>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17.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media/image102.jpg" ContentType="image/jpeg"/>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notesSlides/notesSlide18.xml" ContentType="application/vnd.openxmlformats-officedocument.presentationml.notesSlide+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notesSlides/notesSlide19.xml" ContentType="application/vnd.openxmlformats-officedocument.presentationml.notesSlide+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notesSlides/notesSlide20.xml" ContentType="application/vnd.openxmlformats-officedocument.presentationml.notesSlide+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notesSlides/notesSlide21.xml" ContentType="application/vnd.openxmlformats-officedocument.presentationml.notesSlide+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notesSlides/notesSlide22.xml" ContentType="application/vnd.openxmlformats-officedocument.presentationml.notesSlide+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media/image113.jpg" ContentType="image/jpeg"/>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notesSlides/notesSlide23.xml" ContentType="application/vnd.openxmlformats-officedocument.presentationml.notesSlide+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notesSlides/notesSlide24.xml" ContentType="application/vnd.openxmlformats-officedocument.presentationml.notesSlide+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93.xml" ContentType="application/vnd.openxmlformats-officedocument.presentationml.tags+xml"/>
  <Override PartName="/ppt/tags/tag694.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54" r:id="rId1"/>
    <p:sldMasterId id="2147485042" r:id="rId2"/>
    <p:sldMasterId id="2147485049" r:id="rId3"/>
    <p:sldMasterId id="2147485063" r:id="rId4"/>
    <p:sldMasterId id="2147485067" r:id="rId5"/>
    <p:sldMasterId id="2147485072" r:id="rId6"/>
    <p:sldMasterId id="2147485080" r:id="rId7"/>
  </p:sldMasterIdLst>
  <p:notesMasterIdLst>
    <p:notesMasterId r:id="rId134"/>
  </p:notesMasterIdLst>
  <p:sldIdLst>
    <p:sldId id="2771" r:id="rId8"/>
    <p:sldId id="2772" r:id="rId9"/>
    <p:sldId id="1736" r:id="rId10"/>
    <p:sldId id="2749" r:id="rId11"/>
    <p:sldId id="2960" r:id="rId12"/>
    <p:sldId id="3434" r:id="rId13"/>
    <p:sldId id="256" r:id="rId14"/>
    <p:sldId id="2750" r:id="rId15"/>
    <p:sldId id="2613" r:id="rId16"/>
    <p:sldId id="2635" r:id="rId17"/>
    <p:sldId id="2636" r:id="rId18"/>
    <p:sldId id="2637" r:id="rId19"/>
    <p:sldId id="2638" r:id="rId20"/>
    <p:sldId id="2639" r:id="rId21"/>
    <p:sldId id="2642" r:id="rId22"/>
    <p:sldId id="2790" r:id="rId23"/>
    <p:sldId id="2648" r:id="rId24"/>
    <p:sldId id="2791" r:id="rId25"/>
    <p:sldId id="2614" r:id="rId26"/>
    <p:sldId id="2615" r:id="rId27"/>
    <p:sldId id="2652" r:id="rId28"/>
    <p:sldId id="2653" r:id="rId29"/>
    <p:sldId id="2654" r:id="rId30"/>
    <p:sldId id="2655" r:id="rId31"/>
    <p:sldId id="2650" r:id="rId32"/>
    <p:sldId id="2616" r:id="rId33"/>
    <p:sldId id="2657" r:id="rId34"/>
    <p:sldId id="3411" r:id="rId35"/>
    <p:sldId id="3412" r:id="rId36"/>
    <p:sldId id="3413" r:id="rId37"/>
    <p:sldId id="2617" r:id="rId38"/>
    <p:sldId id="2660" r:id="rId39"/>
    <p:sldId id="3414" r:id="rId40"/>
    <p:sldId id="2661" r:id="rId41"/>
    <p:sldId id="2792" r:id="rId42"/>
    <p:sldId id="2664" r:id="rId43"/>
    <p:sldId id="2618" r:id="rId44"/>
    <p:sldId id="2781" r:id="rId45"/>
    <p:sldId id="2783" r:id="rId46"/>
    <p:sldId id="2665" r:id="rId47"/>
    <p:sldId id="2619" r:id="rId48"/>
    <p:sldId id="2666" r:id="rId49"/>
    <p:sldId id="2670" r:id="rId50"/>
    <p:sldId id="3415" r:id="rId51"/>
    <p:sldId id="3416" r:id="rId52"/>
    <p:sldId id="2784" r:id="rId53"/>
    <p:sldId id="2785" r:id="rId54"/>
    <p:sldId id="2786" r:id="rId55"/>
    <p:sldId id="3419" r:id="rId56"/>
    <p:sldId id="2620" r:id="rId57"/>
    <p:sldId id="2775" r:id="rId58"/>
    <p:sldId id="2671" r:id="rId59"/>
    <p:sldId id="2685" r:id="rId60"/>
    <p:sldId id="3410" r:id="rId61"/>
    <p:sldId id="2621" r:id="rId62"/>
    <p:sldId id="3424" r:id="rId63"/>
    <p:sldId id="2672" r:id="rId64"/>
    <p:sldId id="2675" r:id="rId65"/>
    <p:sldId id="2674" r:id="rId66"/>
    <p:sldId id="2677" r:id="rId67"/>
    <p:sldId id="2678" r:id="rId68"/>
    <p:sldId id="2679" r:id="rId69"/>
    <p:sldId id="2680" r:id="rId70"/>
    <p:sldId id="2622" r:id="rId71"/>
    <p:sldId id="2623" r:id="rId72"/>
    <p:sldId id="2778" r:id="rId73"/>
    <p:sldId id="2779" r:id="rId74"/>
    <p:sldId id="2780" r:id="rId75"/>
    <p:sldId id="2793" r:id="rId76"/>
    <p:sldId id="3418" r:id="rId77"/>
    <p:sldId id="2695" r:id="rId78"/>
    <p:sldId id="2697" r:id="rId79"/>
    <p:sldId id="3417" r:id="rId80"/>
    <p:sldId id="2701" r:id="rId81"/>
    <p:sldId id="2700" r:id="rId82"/>
    <p:sldId id="3429" r:id="rId83"/>
    <p:sldId id="2745" r:id="rId84"/>
    <p:sldId id="2753" r:id="rId85"/>
    <p:sldId id="265" r:id="rId86"/>
    <p:sldId id="2626" r:id="rId87"/>
    <p:sldId id="2702" r:id="rId88"/>
    <p:sldId id="2709" r:id="rId89"/>
    <p:sldId id="2704" r:id="rId90"/>
    <p:sldId id="2705" r:id="rId91"/>
    <p:sldId id="2706" r:id="rId92"/>
    <p:sldId id="2760" r:id="rId93"/>
    <p:sldId id="2707" r:id="rId94"/>
    <p:sldId id="2759" r:id="rId95"/>
    <p:sldId id="2708" r:id="rId96"/>
    <p:sldId id="2713" r:id="rId97"/>
    <p:sldId id="1200" r:id="rId98"/>
    <p:sldId id="2758" r:id="rId99"/>
    <p:sldId id="2628" r:id="rId100"/>
    <p:sldId id="2719" r:id="rId101"/>
    <p:sldId id="2721" r:id="rId102"/>
    <p:sldId id="2743" r:id="rId103"/>
    <p:sldId id="2757" r:id="rId104"/>
    <p:sldId id="2720" r:id="rId105"/>
    <p:sldId id="3420" r:id="rId106"/>
    <p:sldId id="2722" r:id="rId107"/>
    <p:sldId id="2723" r:id="rId108"/>
    <p:sldId id="3427" r:id="rId109"/>
    <p:sldId id="2774" r:id="rId110"/>
    <p:sldId id="2768" r:id="rId111"/>
    <p:sldId id="3425" r:id="rId112"/>
    <p:sldId id="2725" r:id="rId113"/>
    <p:sldId id="2726" r:id="rId114"/>
    <p:sldId id="2727" r:id="rId115"/>
    <p:sldId id="3421" r:id="rId116"/>
    <p:sldId id="3422" r:id="rId117"/>
    <p:sldId id="2632" r:id="rId118"/>
    <p:sldId id="2728" r:id="rId119"/>
    <p:sldId id="2729" r:id="rId120"/>
    <p:sldId id="2730" r:id="rId121"/>
    <p:sldId id="2733" r:id="rId122"/>
    <p:sldId id="2731" r:id="rId123"/>
    <p:sldId id="2732" r:id="rId124"/>
    <p:sldId id="2736" r:id="rId125"/>
    <p:sldId id="3431" r:id="rId126"/>
    <p:sldId id="3433" r:id="rId127"/>
    <p:sldId id="2738" r:id="rId128"/>
    <p:sldId id="3423" r:id="rId129"/>
    <p:sldId id="2656" r:id="rId130"/>
    <p:sldId id="296" r:id="rId131"/>
    <p:sldId id="328" r:id="rId132"/>
    <p:sldId id="2789" r:id="rId133"/>
  </p:sldIdLst>
  <p:sldSz cx="12192000" cy="6858000"/>
  <p:notesSz cx="6858000" cy="9144000"/>
  <p:custDataLst>
    <p:tags r:id="rId135"/>
  </p:custDataLst>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xmlns="">
        <p15:guide id="2" pos="7368" userDrawn="1">
          <p15:clr>
            <a:srgbClr val="A4A3A4"/>
          </p15:clr>
        </p15:guide>
        <p15:guide id="5" orient="horz" pos="4056" userDrawn="1">
          <p15:clr>
            <a:srgbClr val="A4A3A4"/>
          </p15:clr>
        </p15:guide>
        <p15:guide id="6"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6A37"/>
    <a:srgbClr val="C00000"/>
    <a:srgbClr val="ECA182"/>
    <a:srgbClr val="022E87"/>
    <a:srgbClr val="E6C46C"/>
    <a:srgbClr val="E5C36C"/>
    <a:srgbClr val="C87E4C"/>
    <a:srgbClr val="FF5B4A"/>
    <a:srgbClr val="FFE8CB"/>
    <a:srgbClr val="FF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09" autoAdjust="0"/>
    <p:restoredTop sz="94724" autoAdjust="0"/>
  </p:normalViewPr>
  <p:slideViewPr>
    <p:cSldViewPr snapToGrid="0">
      <p:cViewPr varScale="1">
        <p:scale>
          <a:sx n="64" d="100"/>
          <a:sy n="64" d="100"/>
        </p:scale>
        <p:origin x="-48" y="-60"/>
      </p:cViewPr>
      <p:guideLst>
        <p:guide orient="horz" pos="4056"/>
        <p:guide orient="horz" pos="3974"/>
        <p:guide pos="7368"/>
      </p:guideLst>
    </p:cSldViewPr>
  </p:slideViewPr>
  <p:outlineViewPr>
    <p:cViewPr>
      <p:scale>
        <a:sx n="100" d="100"/>
        <a:sy n="100" d="100"/>
      </p:scale>
      <p:origin x="0" y="-843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theme" Target="theme/theme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8D189A-DAE6-445F-B11C-FD24D0E63331}" type="doc">
      <dgm:prSet loTypeId="urn:microsoft.com/office/officeart/2005/8/layout/funnel1" loCatId="process" qsTypeId="urn:microsoft.com/office/officeart/2005/8/quickstyle/3d1" qsCatId="3D" csTypeId="urn:microsoft.com/office/officeart/2005/8/colors/colorful2" csCatId="colorful" phldr="1"/>
      <dgm:spPr/>
      <dgm:t>
        <a:bodyPr/>
        <a:lstStyle/>
        <a:p>
          <a:endParaRPr lang="zh-CN" altLang="en-US"/>
        </a:p>
      </dgm:t>
    </dgm:pt>
    <dgm:pt modelId="{574BF2FC-DE71-4B1B-B0E3-BBAB69D8A746}">
      <dgm:prSet/>
      <dgm:spPr>
        <a:solidFill>
          <a:srgbClr val="E36B6B"/>
        </a:solidFill>
      </dgm:spPr>
      <dgm:t>
        <a:bodyPr/>
        <a:lstStyle/>
        <a:p>
          <a:r>
            <a:rPr lang="zh-CN" dirty="0">
              <a:latin typeface="Arial" panose="020B0604020202020204" pitchFamily="34" charset="0"/>
              <a:ea typeface="微软雅黑" panose="020B0503020204020204" pitchFamily="34" charset="-122"/>
              <a:sym typeface="Arial" panose="020B0604020202020204" pitchFamily="34" charset="0"/>
            </a:rPr>
            <a:t>卡特尔</a:t>
          </a:r>
        </a:p>
      </dgm:t>
    </dgm:pt>
    <dgm:pt modelId="{C0A8D1AD-D3D7-443E-A066-8D4AB22353A7}" type="parTrans" cxnId="{3F2E1058-4270-4D3B-BBC6-2179D93B72E5}">
      <dgm:prSet/>
      <dgm:spPr/>
      <dgm:t>
        <a:bodyPr/>
        <a:lstStyle/>
        <a:p>
          <a:endParaRPr lang="zh-CN" altLang="en-US"/>
        </a:p>
      </dgm:t>
    </dgm:pt>
    <dgm:pt modelId="{6E6E962E-BA4C-4753-A156-523544957F99}" type="sibTrans" cxnId="{3F2E1058-4270-4D3B-BBC6-2179D93B72E5}">
      <dgm:prSet/>
      <dgm:spPr/>
      <dgm:t>
        <a:bodyPr/>
        <a:lstStyle/>
        <a:p>
          <a:endParaRPr lang="zh-CN" altLang="en-US"/>
        </a:p>
      </dgm:t>
    </dgm:pt>
    <dgm:pt modelId="{E0EFFB60-E9C7-407C-9E51-8BB91F889150}">
      <dgm:prSet/>
      <dgm:spPr>
        <a:solidFill>
          <a:srgbClr val="FECACF"/>
        </a:solidFill>
      </dgm:spPr>
      <dgm:t>
        <a:bodyPr/>
        <a:lstStyle/>
        <a:p>
          <a:r>
            <a:rPr lang="zh-CN">
              <a:latin typeface="Arial" panose="020B0604020202020204" pitchFamily="34" charset="0"/>
              <a:ea typeface="微软雅黑" panose="020B0503020204020204" pitchFamily="34" charset="-122"/>
              <a:sym typeface="Arial" panose="020B0604020202020204" pitchFamily="34" charset="0"/>
            </a:rPr>
            <a:t>辛迪加</a:t>
          </a:r>
        </a:p>
      </dgm:t>
    </dgm:pt>
    <dgm:pt modelId="{86269017-4820-4D8D-872E-E0CC7D569F89}" type="parTrans" cxnId="{67D53D2B-7BAA-423C-B503-3DFC3D954DF7}">
      <dgm:prSet/>
      <dgm:spPr/>
      <dgm:t>
        <a:bodyPr/>
        <a:lstStyle/>
        <a:p>
          <a:endParaRPr lang="zh-CN" altLang="en-US"/>
        </a:p>
      </dgm:t>
    </dgm:pt>
    <dgm:pt modelId="{B2A541C0-024C-4EF3-B717-027DCAAE9D0F}" type="sibTrans" cxnId="{67D53D2B-7BAA-423C-B503-3DFC3D954DF7}">
      <dgm:prSet/>
      <dgm:spPr/>
      <dgm:t>
        <a:bodyPr/>
        <a:lstStyle/>
        <a:p>
          <a:endParaRPr lang="zh-CN" altLang="en-US"/>
        </a:p>
      </dgm:t>
    </dgm:pt>
    <dgm:pt modelId="{EE67C0F5-8FA2-4822-B195-363890382FD3}">
      <dgm:prSet/>
      <dgm:spPr/>
      <dgm:t>
        <a:bodyPr/>
        <a:lstStyle/>
        <a:p>
          <a:r>
            <a:rPr lang="zh-CN">
              <a:latin typeface="Arial" panose="020B0604020202020204" pitchFamily="34" charset="0"/>
              <a:ea typeface="微软雅黑" panose="020B0503020204020204" pitchFamily="34" charset="-122"/>
              <a:sym typeface="Arial" panose="020B0604020202020204" pitchFamily="34" charset="0"/>
            </a:rPr>
            <a:t>托拉斯</a:t>
          </a:r>
        </a:p>
      </dgm:t>
    </dgm:pt>
    <dgm:pt modelId="{18EF344B-CA17-47E8-B04D-0855FEEB95C2}" type="parTrans" cxnId="{F44E5063-4A1A-4EFE-8F30-FB28BD276FC5}">
      <dgm:prSet/>
      <dgm:spPr/>
      <dgm:t>
        <a:bodyPr/>
        <a:lstStyle/>
        <a:p>
          <a:endParaRPr lang="zh-CN" altLang="en-US"/>
        </a:p>
      </dgm:t>
    </dgm:pt>
    <dgm:pt modelId="{DB65232D-ACCC-4010-983E-2E16B662875E}" type="sibTrans" cxnId="{F44E5063-4A1A-4EFE-8F30-FB28BD276FC5}">
      <dgm:prSet/>
      <dgm:spPr/>
      <dgm:t>
        <a:bodyPr/>
        <a:lstStyle/>
        <a:p>
          <a:endParaRPr lang="zh-CN" altLang="en-US"/>
        </a:p>
      </dgm:t>
    </dgm:pt>
    <dgm:pt modelId="{67873F6F-6EAE-4C70-BF1A-313ABCD1AAB3}">
      <dgm:prSet custT="1"/>
      <dgm:spPr/>
      <dgm: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垄断组织</a:t>
          </a:r>
        </a:p>
      </dgm:t>
    </dgm:pt>
    <dgm:pt modelId="{0B04AA33-1FCE-46E9-A416-AACED12A8755}" type="parTrans" cxnId="{96D17AE6-1D4C-47F4-848F-43B27B9E7261}">
      <dgm:prSet/>
      <dgm:spPr/>
      <dgm:t>
        <a:bodyPr/>
        <a:lstStyle/>
        <a:p>
          <a:endParaRPr lang="zh-CN" altLang="en-US"/>
        </a:p>
      </dgm:t>
    </dgm:pt>
    <dgm:pt modelId="{436AC8C1-BDC2-4B03-8B53-52E864623CEA}" type="sibTrans" cxnId="{96D17AE6-1D4C-47F4-848F-43B27B9E7261}">
      <dgm:prSet/>
      <dgm:spPr/>
      <dgm:t>
        <a:bodyPr/>
        <a:lstStyle/>
        <a:p>
          <a:endParaRPr lang="zh-CN" altLang="en-US"/>
        </a:p>
      </dgm:t>
    </dgm:pt>
    <dgm:pt modelId="{8E8FCC4A-C683-4278-B76E-6A6A1A9AFC96}" type="pres">
      <dgm:prSet presAssocID="{948D189A-DAE6-445F-B11C-FD24D0E63331}" presName="Name0" presStyleCnt="0">
        <dgm:presLayoutVars>
          <dgm:chMax val="4"/>
          <dgm:resizeHandles val="exact"/>
        </dgm:presLayoutVars>
      </dgm:prSet>
      <dgm:spPr/>
      <dgm:t>
        <a:bodyPr/>
        <a:lstStyle/>
        <a:p>
          <a:endParaRPr lang="zh-CN" altLang="en-US"/>
        </a:p>
      </dgm:t>
    </dgm:pt>
    <dgm:pt modelId="{447DF26E-0D4F-43E5-9FEC-9A183881AF0D}" type="pres">
      <dgm:prSet presAssocID="{948D189A-DAE6-445F-B11C-FD24D0E63331}" presName="ellipse" presStyleLbl="trBgShp" presStyleIdx="0" presStyleCnt="1"/>
      <dgm:spPr/>
    </dgm:pt>
    <dgm:pt modelId="{5585E020-DE01-484E-9CE5-01EAC9FF69FA}" type="pres">
      <dgm:prSet presAssocID="{948D189A-DAE6-445F-B11C-FD24D0E63331}" presName="arrow1" presStyleLbl="fgShp" presStyleIdx="0" presStyleCnt="1"/>
      <dgm:spPr/>
    </dgm:pt>
    <dgm:pt modelId="{F8189B07-AE8F-4FBC-B2C5-6E40D8C5DB30}" type="pres">
      <dgm:prSet presAssocID="{948D189A-DAE6-445F-B11C-FD24D0E63331}" presName="rectangle" presStyleLbl="revTx" presStyleIdx="0" presStyleCnt="1" custLinFactNeighborX="-2" custLinFactNeighborY="11069">
        <dgm:presLayoutVars>
          <dgm:bulletEnabled val="1"/>
        </dgm:presLayoutVars>
      </dgm:prSet>
      <dgm:spPr/>
      <dgm:t>
        <a:bodyPr/>
        <a:lstStyle/>
        <a:p>
          <a:endParaRPr lang="zh-CN" altLang="en-US"/>
        </a:p>
      </dgm:t>
    </dgm:pt>
    <dgm:pt modelId="{410999D6-E0D2-4767-9AE8-E46E47C26329}" type="pres">
      <dgm:prSet presAssocID="{E0EFFB60-E9C7-407C-9E51-8BB91F889150}" presName="item1" presStyleLbl="node1" presStyleIdx="0" presStyleCnt="3">
        <dgm:presLayoutVars>
          <dgm:bulletEnabled val="1"/>
        </dgm:presLayoutVars>
      </dgm:prSet>
      <dgm:spPr/>
      <dgm:t>
        <a:bodyPr/>
        <a:lstStyle/>
        <a:p>
          <a:endParaRPr lang="zh-CN" altLang="en-US"/>
        </a:p>
      </dgm:t>
    </dgm:pt>
    <dgm:pt modelId="{FD421EF2-4D80-4D8F-9760-A6F317D84691}" type="pres">
      <dgm:prSet presAssocID="{EE67C0F5-8FA2-4822-B195-363890382FD3}" presName="item2" presStyleLbl="node1" presStyleIdx="1" presStyleCnt="3" custLinFactNeighborX="-1706" custLinFactNeighborY="-20248">
        <dgm:presLayoutVars>
          <dgm:bulletEnabled val="1"/>
        </dgm:presLayoutVars>
      </dgm:prSet>
      <dgm:spPr/>
      <dgm:t>
        <a:bodyPr/>
        <a:lstStyle/>
        <a:p>
          <a:endParaRPr lang="zh-CN" altLang="en-US"/>
        </a:p>
      </dgm:t>
    </dgm:pt>
    <dgm:pt modelId="{C8CA2498-954B-4F6B-BF1F-6896E337269A}" type="pres">
      <dgm:prSet presAssocID="{67873F6F-6EAE-4C70-BF1A-313ABCD1AAB3}" presName="item3" presStyleLbl="node1" presStyleIdx="2" presStyleCnt="3">
        <dgm:presLayoutVars>
          <dgm:bulletEnabled val="1"/>
        </dgm:presLayoutVars>
      </dgm:prSet>
      <dgm:spPr/>
      <dgm:t>
        <a:bodyPr/>
        <a:lstStyle/>
        <a:p>
          <a:endParaRPr lang="zh-CN" altLang="en-US"/>
        </a:p>
      </dgm:t>
    </dgm:pt>
    <dgm:pt modelId="{9A367650-F7CC-43D2-846A-4BAE8B7FAA93}" type="pres">
      <dgm:prSet presAssocID="{948D189A-DAE6-445F-B11C-FD24D0E63331}" presName="funnel" presStyleLbl="trAlignAcc1" presStyleIdx="0" presStyleCnt="1"/>
      <dgm:spPr>
        <a:ln w="76200">
          <a:solidFill>
            <a:srgbClr val="FECACF"/>
          </a:solidFill>
        </a:ln>
      </dgm:spPr>
    </dgm:pt>
  </dgm:ptLst>
  <dgm:cxnLst>
    <dgm:cxn modelId="{468CA171-DB88-487E-875F-6917AD7D0EF7}" type="presOf" srcId="{948D189A-DAE6-445F-B11C-FD24D0E63331}" destId="{8E8FCC4A-C683-4278-B76E-6A6A1A9AFC96}" srcOrd="0" destOrd="0" presId="urn:microsoft.com/office/officeart/2005/8/layout/funnel1"/>
    <dgm:cxn modelId="{F44E5063-4A1A-4EFE-8F30-FB28BD276FC5}" srcId="{948D189A-DAE6-445F-B11C-FD24D0E63331}" destId="{EE67C0F5-8FA2-4822-B195-363890382FD3}" srcOrd="2" destOrd="0" parTransId="{18EF344B-CA17-47E8-B04D-0855FEEB95C2}" sibTransId="{DB65232D-ACCC-4010-983E-2E16B662875E}"/>
    <dgm:cxn modelId="{BF1DD768-3996-45B6-AFBA-ABFAD8BE9C0D}" type="presOf" srcId="{E0EFFB60-E9C7-407C-9E51-8BB91F889150}" destId="{FD421EF2-4D80-4D8F-9760-A6F317D84691}" srcOrd="0" destOrd="0" presId="urn:microsoft.com/office/officeart/2005/8/layout/funnel1"/>
    <dgm:cxn modelId="{A432C284-4228-41D1-BA83-ED0C0923B1BD}" type="presOf" srcId="{67873F6F-6EAE-4C70-BF1A-313ABCD1AAB3}" destId="{F8189B07-AE8F-4FBC-B2C5-6E40D8C5DB30}" srcOrd="0" destOrd="0" presId="urn:microsoft.com/office/officeart/2005/8/layout/funnel1"/>
    <dgm:cxn modelId="{3F2E1058-4270-4D3B-BBC6-2179D93B72E5}" srcId="{948D189A-DAE6-445F-B11C-FD24D0E63331}" destId="{574BF2FC-DE71-4B1B-B0E3-BBAB69D8A746}" srcOrd="0" destOrd="0" parTransId="{C0A8D1AD-D3D7-443E-A066-8D4AB22353A7}" sibTransId="{6E6E962E-BA4C-4753-A156-523544957F99}"/>
    <dgm:cxn modelId="{FFD6FF59-28BB-4DAE-A3AB-7BDBD1909371}" type="presOf" srcId="{EE67C0F5-8FA2-4822-B195-363890382FD3}" destId="{410999D6-E0D2-4767-9AE8-E46E47C26329}" srcOrd="0" destOrd="0" presId="urn:microsoft.com/office/officeart/2005/8/layout/funnel1"/>
    <dgm:cxn modelId="{50220BC9-09F0-43D2-BA23-7CD7EA006818}" type="presOf" srcId="{574BF2FC-DE71-4B1B-B0E3-BBAB69D8A746}" destId="{C8CA2498-954B-4F6B-BF1F-6896E337269A}" srcOrd="0" destOrd="0" presId="urn:microsoft.com/office/officeart/2005/8/layout/funnel1"/>
    <dgm:cxn modelId="{96D17AE6-1D4C-47F4-848F-43B27B9E7261}" srcId="{948D189A-DAE6-445F-B11C-FD24D0E63331}" destId="{67873F6F-6EAE-4C70-BF1A-313ABCD1AAB3}" srcOrd="3" destOrd="0" parTransId="{0B04AA33-1FCE-46E9-A416-AACED12A8755}" sibTransId="{436AC8C1-BDC2-4B03-8B53-52E864623CEA}"/>
    <dgm:cxn modelId="{67D53D2B-7BAA-423C-B503-3DFC3D954DF7}" srcId="{948D189A-DAE6-445F-B11C-FD24D0E63331}" destId="{E0EFFB60-E9C7-407C-9E51-8BB91F889150}" srcOrd="1" destOrd="0" parTransId="{86269017-4820-4D8D-872E-E0CC7D569F89}" sibTransId="{B2A541C0-024C-4EF3-B717-027DCAAE9D0F}"/>
    <dgm:cxn modelId="{8DCDE00C-AB3D-496C-9E21-9586F71C22C3}" type="presParOf" srcId="{8E8FCC4A-C683-4278-B76E-6A6A1A9AFC96}" destId="{447DF26E-0D4F-43E5-9FEC-9A183881AF0D}" srcOrd="0" destOrd="0" presId="urn:microsoft.com/office/officeart/2005/8/layout/funnel1"/>
    <dgm:cxn modelId="{8CC9AB98-DB7D-4DEE-8E57-6F5D19A61C79}" type="presParOf" srcId="{8E8FCC4A-C683-4278-B76E-6A6A1A9AFC96}" destId="{5585E020-DE01-484E-9CE5-01EAC9FF69FA}" srcOrd="1" destOrd="0" presId="urn:microsoft.com/office/officeart/2005/8/layout/funnel1"/>
    <dgm:cxn modelId="{A038EACD-DBC2-481C-AFC0-2E1E6CB15BDB}" type="presParOf" srcId="{8E8FCC4A-C683-4278-B76E-6A6A1A9AFC96}" destId="{F8189B07-AE8F-4FBC-B2C5-6E40D8C5DB30}" srcOrd="2" destOrd="0" presId="urn:microsoft.com/office/officeart/2005/8/layout/funnel1"/>
    <dgm:cxn modelId="{EC4CCF77-74D8-41AA-BAE7-9A886F7E68C2}" type="presParOf" srcId="{8E8FCC4A-C683-4278-B76E-6A6A1A9AFC96}" destId="{410999D6-E0D2-4767-9AE8-E46E47C26329}" srcOrd="3" destOrd="0" presId="urn:microsoft.com/office/officeart/2005/8/layout/funnel1"/>
    <dgm:cxn modelId="{694466E7-05DF-4108-B8F9-B11B5E6AE0EE}" type="presParOf" srcId="{8E8FCC4A-C683-4278-B76E-6A6A1A9AFC96}" destId="{FD421EF2-4D80-4D8F-9760-A6F317D84691}" srcOrd="4" destOrd="0" presId="urn:microsoft.com/office/officeart/2005/8/layout/funnel1"/>
    <dgm:cxn modelId="{8CD2FC99-E17F-4AA6-8D20-DABE7925865B}" type="presParOf" srcId="{8E8FCC4A-C683-4278-B76E-6A6A1A9AFC96}" destId="{C8CA2498-954B-4F6B-BF1F-6896E337269A}" srcOrd="5" destOrd="0" presId="urn:microsoft.com/office/officeart/2005/8/layout/funnel1"/>
    <dgm:cxn modelId="{5DBEE6BB-6686-4562-A709-971BCEDBFF85}" type="presParOf" srcId="{8E8FCC4A-C683-4278-B76E-6A6A1A9AFC96}" destId="{9A367650-F7CC-43D2-846A-4BAE8B7FAA93}" srcOrd="6" destOrd="0" presId="urn:microsoft.com/office/officeart/2005/8/layout/funnel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BF6DF7D-3EB8-4A2B-8600-5C021FFC3626}" type="doc">
      <dgm:prSet loTypeId="urn:microsoft.com/office/officeart/2009/3/layout/StepUpProcess" loCatId="process" qsTypeId="urn:microsoft.com/office/officeart/2005/8/quickstyle/3d7" qsCatId="3D" csTypeId="urn:microsoft.com/office/officeart/2005/8/colors/colorful3" csCatId="colorful"/>
      <dgm:spPr/>
      <dgm:t>
        <a:bodyPr/>
        <a:lstStyle/>
        <a:p>
          <a:endParaRPr lang="zh-CN" altLang="en-US"/>
        </a:p>
      </dgm:t>
    </dgm:pt>
    <dgm:pt modelId="{9F2B7AEA-E3A3-41E0-B35C-0E1DF76C7C58}">
      <dgm:prSet/>
      <dgm:spPr/>
      <dgm:t>
        <a:bodyPr/>
        <a:lstStyle/>
        <a:p>
          <a:r>
            <a:rPr lang="zh-CN" dirty="0">
              <a:latin typeface="Arial" panose="020B0604020202020204" pitchFamily="34" charset="0"/>
              <a:ea typeface="微软雅黑" panose="020B0503020204020204" pitchFamily="34" charset="-122"/>
              <a:sym typeface="Arial" panose="020B0604020202020204" pitchFamily="34" charset="0"/>
            </a:rPr>
            <a:t>国家垄断资本主义</a:t>
          </a:r>
        </a:p>
      </dgm:t>
    </dgm:pt>
    <dgm:pt modelId="{A520CCC4-6948-4176-AA50-AE664E38AAC9}" type="parTrans" cxnId="{652F2EE1-03A8-4267-B388-2C9CED2CBD33}">
      <dgm:prSet/>
      <dgm:spPr/>
      <dgm:t>
        <a:bodyPr/>
        <a:lstStyle/>
        <a:p>
          <a:endParaRPr lang="zh-CN" altLang="en-US"/>
        </a:p>
      </dgm:t>
    </dgm:pt>
    <dgm:pt modelId="{0DDDB382-9D23-4F7E-9F1E-9463F2646F4D}" type="sibTrans" cxnId="{652F2EE1-03A8-4267-B388-2C9CED2CBD33}">
      <dgm:prSet/>
      <dgm:spPr/>
      <dgm:t>
        <a:bodyPr/>
        <a:lstStyle/>
        <a:p>
          <a:endParaRPr lang="zh-CN" altLang="en-US"/>
        </a:p>
      </dgm:t>
    </dgm:pt>
    <dgm:pt modelId="{458B7AFB-63A3-41AE-872C-4098F04FDA93}">
      <dgm:prSet/>
      <dgm:spPr/>
      <dgm:t>
        <a:bodyPr/>
        <a:lstStyle/>
        <a:p>
          <a:r>
            <a:rPr lang="zh-CN">
              <a:latin typeface="Arial" panose="020B0604020202020204" pitchFamily="34" charset="0"/>
              <a:ea typeface="微软雅黑" panose="020B0503020204020204" pitchFamily="34" charset="-122"/>
              <a:sym typeface="Arial" panose="020B0604020202020204" pitchFamily="34" charset="0"/>
            </a:rPr>
            <a:t>社会主义</a:t>
          </a:r>
        </a:p>
      </dgm:t>
    </dgm:pt>
    <dgm:pt modelId="{95AF0C04-20DB-4DFF-AB38-6DD0CCA078FA}" type="parTrans" cxnId="{3310726B-F0BB-4B2B-AD7F-D0B5FF229AB7}">
      <dgm:prSet/>
      <dgm:spPr/>
      <dgm:t>
        <a:bodyPr/>
        <a:lstStyle/>
        <a:p>
          <a:endParaRPr lang="zh-CN" altLang="en-US"/>
        </a:p>
      </dgm:t>
    </dgm:pt>
    <dgm:pt modelId="{F54EEC6B-AF22-4DCE-BCCE-842963A4CC6E}" type="sibTrans" cxnId="{3310726B-F0BB-4B2B-AD7F-D0B5FF229AB7}">
      <dgm:prSet/>
      <dgm:spPr/>
      <dgm:t>
        <a:bodyPr/>
        <a:lstStyle/>
        <a:p>
          <a:endParaRPr lang="zh-CN" altLang="en-US"/>
        </a:p>
      </dgm:t>
    </dgm:pt>
    <dgm:pt modelId="{3E186F35-6C63-4B91-9AFB-5E51C4C080AC}" type="pres">
      <dgm:prSet presAssocID="{4BF6DF7D-3EB8-4A2B-8600-5C021FFC3626}" presName="rootnode" presStyleCnt="0">
        <dgm:presLayoutVars>
          <dgm:chMax/>
          <dgm:chPref/>
          <dgm:dir/>
          <dgm:animLvl val="lvl"/>
        </dgm:presLayoutVars>
      </dgm:prSet>
      <dgm:spPr/>
      <dgm:t>
        <a:bodyPr/>
        <a:lstStyle/>
        <a:p>
          <a:endParaRPr lang="zh-CN" altLang="en-US"/>
        </a:p>
      </dgm:t>
    </dgm:pt>
    <dgm:pt modelId="{8C5D475E-BA27-4B2D-B54F-FB583C86D9F9}" type="pres">
      <dgm:prSet presAssocID="{9F2B7AEA-E3A3-41E0-B35C-0E1DF76C7C58}" presName="composite" presStyleCnt="0"/>
      <dgm:spPr/>
    </dgm:pt>
    <dgm:pt modelId="{79807847-D144-4F8F-991C-6EB21369180F}" type="pres">
      <dgm:prSet presAssocID="{9F2B7AEA-E3A3-41E0-B35C-0E1DF76C7C58}" presName="LShape" presStyleLbl="alignNode1" presStyleIdx="0" presStyleCnt="3"/>
      <dgm:spPr/>
    </dgm:pt>
    <dgm:pt modelId="{2CC60BED-4B7F-4ECD-8E01-FFCE90FD11FF}" type="pres">
      <dgm:prSet presAssocID="{9F2B7AEA-E3A3-41E0-B35C-0E1DF76C7C58}" presName="ParentText" presStyleLbl="revTx" presStyleIdx="0" presStyleCnt="2">
        <dgm:presLayoutVars>
          <dgm:chMax val="0"/>
          <dgm:chPref val="0"/>
          <dgm:bulletEnabled val="1"/>
        </dgm:presLayoutVars>
      </dgm:prSet>
      <dgm:spPr/>
      <dgm:t>
        <a:bodyPr/>
        <a:lstStyle/>
        <a:p>
          <a:endParaRPr lang="zh-CN" altLang="en-US"/>
        </a:p>
      </dgm:t>
    </dgm:pt>
    <dgm:pt modelId="{6378BABD-0228-4F66-A17C-9ED0C1A7386B}" type="pres">
      <dgm:prSet presAssocID="{9F2B7AEA-E3A3-41E0-B35C-0E1DF76C7C58}" presName="Triangle" presStyleLbl="alignNode1" presStyleIdx="1" presStyleCnt="3"/>
      <dgm:spPr/>
    </dgm:pt>
    <dgm:pt modelId="{C238A854-D28F-42AD-B17B-05A31EBBB2DA}" type="pres">
      <dgm:prSet presAssocID="{0DDDB382-9D23-4F7E-9F1E-9463F2646F4D}" presName="sibTrans" presStyleCnt="0"/>
      <dgm:spPr/>
    </dgm:pt>
    <dgm:pt modelId="{65DC0E98-2C67-4C97-849C-70BA8FF2502F}" type="pres">
      <dgm:prSet presAssocID="{0DDDB382-9D23-4F7E-9F1E-9463F2646F4D}" presName="space" presStyleCnt="0"/>
      <dgm:spPr/>
    </dgm:pt>
    <dgm:pt modelId="{F06B403B-7FA0-4755-B7A4-912700BAB957}" type="pres">
      <dgm:prSet presAssocID="{458B7AFB-63A3-41AE-872C-4098F04FDA93}" presName="composite" presStyleCnt="0"/>
      <dgm:spPr/>
    </dgm:pt>
    <dgm:pt modelId="{CF0D6AC9-87C0-48E0-AA4A-BE2FF70D4BE3}" type="pres">
      <dgm:prSet presAssocID="{458B7AFB-63A3-41AE-872C-4098F04FDA93}" presName="LShape" presStyleLbl="alignNode1" presStyleIdx="2" presStyleCnt="3"/>
      <dgm:spPr/>
    </dgm:pt>
    <dgm:pt modelId="{A1CC8A67-6204-4EE7-AD9E-1A1F7581DBBB}" type="pres">
      <dgm:prSet presAssocID="{458B7AFB-63A3-41AE-872C-4098F04FDA93}" presName="ParentText" presStyleLbl="revTx" presStyleIdx="1" presStyleCnt="2">
        <dgm:presLayoutVars>
          <dgm:chMax val="0"/>
          <dgm:chPref val="0"/>
          <dgm:bulletEnabled val="1"/>
        </dgm:presLayoutVars>
      </dgm:prSet>
      <dgm:spPr/>
      <dgm:t>
        <a:bodyPr/>
        <a:lstStyle/>
        <a:p>
          <a:endParaRPr lang="zh-CN" altLang="en-US"/>
        </a:p>
      </dgm:t>
    </dgm:pt>
  </dgm:ptLst>
  <dgm:cxnLst>
    <dgm:cxn modelId="{3310726B-F0BB-4B2B-AD7F-D0B5FF229AB7}" srcId="{4BF6DF7D-3EB8-4A2B-8600-5C021FFC3626}" destId="{458B7AFB-63A3-41AE-872C-4098F04FDA93}" srcOrd="1" destOrd="0" parTransId="{95AF0C04-20DB-4DFF-AB38-6DD0CCA078FA}" sibTransId="{F54EEC6B-AF22-4DCE-BCCE-842963A4CC6E}"/>
    <dgm:cxn modelId="{652F2EE1-03A8-4267-B388-2C9CED2CBD33}" srcId="{4BF6DF7D-3EB8-4A2B-8600-5C021FFC3626}" destId="{9F2B7AEA-E3A3-41E0-B35C-0E1DF76C7C58}" srcOrd="0" destOrd="0" parTransId="{A520CCC4-6948-4176-AA50-AE664E38AAC9}" sibTransId="{0DDDB382-9D23-4F7E-9F1E-9463F2646F4D}"/>
    <dgm:cxn modelId="{16B3BD67-997F-4864-B61C-F074800B9E36}" type="presOf" srcId="{9F2B7AEA-E3A3-41E0-B35C-0E1DF76C7C58}" destId="{2CC60BED-4B7F-4ECD-8E01-FFCE90FD11FF}" srcOrd="0" destOrd="0" presId="urn:microsoft.com/office/officeart/2009/3/layout/StepUpProcess"/>
    <dgm:cxn modelId="{DF3E5C22-FF04-4E99-987B-50F70BB97933}" type="presOf" srcId="{458B7AFB-63A3-41AE-872C-4098F04FDA93}" destId="{A1CC8A67-6204-4EE7-AD9E-1A1F7581DBBB}" srcOrd="0" destOrd="0" presId="urn:microsoft.com/office/officeart/2009/3/layout/StepUpProcess"/>
    <dgm:cxn modelId="{1E44A077-DCE2-4BEA-9E8D-A9D8CF49250F}" type="presOf" srcId="{4BF6DF7D-3EB8-4A2B-8600-5C021FFC3626}" destId="{3E186F35-6C63-4B91-9AFB-5E51C4C080AC}" srcOrd="0" destOrd="0" presId="urn:microsoft.com/office/officeart/2009/3/layout/StepUpProcess"/>
    <dgm:cxn modelId="{7A9E4CF1-EE9C-4FA0-AFC8-60C0EFC0ABAF}" type="presParOf" srcId="{3E186F35-6C63-4B91-9AFB-5E51C4C080AC}" destId="{8C5D475E-BA27-4B2D-B54F-FB583C86D9F9}" srcOrd="0" destOrd="0" presId="urn:microsoft.com/office/officeart/2009/3/layout/StepUpProcess"/>
    <dgm:cxn modelId="{A2FB4E74-B11D-439A-B7CC-4E0592E656AE}" type="presParOf" srcId="{8C5D475E-BA27-4B2D-B54F-FB583C86D9F9}" destId="{79807847-D144-4F8F-991C-6EB21369180F}" srcOrd="0" destOrd="0" presId="urn:microsoft.com/office/officeart/2009/3/layout/StepUpProcess"/>
    <dgm:cxn modelId="{88B5CF9B-78BE-499B-81F7-F57DB638B806}" type="presParOf" srcId="{8C5D475E-BA27-4B2D-B54F-FB583C86D9F9}" destId="{2CC60BED-4B7F-4ECD-8E01-FFCE90FD11FF}" srcOrd="1" destOrd="0" presId="urn:microsoft.com/office/officeart/2009/3/layout/StepUpProcess"/>
    <dgm:cxn modelId="{E7250634-BFB9-404B-973B-987AEF1D06B3}" type="presParOf" srcId="{8C5D475E-BA27-4B2D-B54F-FB583C86D9F9}" destId="{6378BABD-0228-4F66-A17C-9ED0C1A7386B}" srcOrd="2" destOrd="0" presId="urn:microsoft.com/office/officeart/2009/3/layout/StepUpProcess"/>
    <dgm:cxn modelId="{28F41E51-23D7-49E6-B472-8F037D1DDB77}" type="presParOf" srcId="{3E186F35-6C63-4B91-9AFB-5E51C4C080AC}" destId="{C238A854-D28F-42AD-B17B-05A31EBBB2DA}" srcOrd="1" destOrd="0" presId="urn:microsoft.com/office/officeart/2009/3/layout/StepUpProcess"/>
    <dgm:cxn modelId="{EAEF1289-98FF-486C-93AB-F63B75E5FEA2}" type="presParOf" srcId="{C238A854-D28F-42AD-B17B-05A31EBBB2DA}" destId="{65DC0E98-2C67-4C97-849C-70BA8FF2502F}" srcOrd="0" destOrd="0" presId="urn:microsoft.com/office/officeart/2009/3/layout/StepUpProcess"/>
    <dgm:cxn modelId="{F1B49526-12ED-4FD8-9CD4-20579F464FCA}" type="presParOf" srcId="{3E186F35-6C63-4B91-9AFB-5E51C4C080AC}" destId="{F06B403B-7FA0-4755-B7A4-912700BAB957}" srcOrd="2" destOrd="0" presId="urn:microsoft.com/office/officeart/2009/3/layout/StepUpProcess"/>
    <dgm:cxn modelId="{D5B220B6-AB7E-4594-B5AC-9760708D21DF}" type="presParOf" srcId="{F06B403B-7FA0-4755-B7A4-912700BAB957}" destId="{CF0D6AC9-87C0-48E0-AA4A-BE2FF70D4BE3}" srcOrd="0" destOrd="0" presId="urn:microsoft.com/office/officeart/2009/3/layout/StepUpProcess"/>
    <dgm:cxn modelId="{101A0843-2BD5-45A3-8E68-9C0C940E1518}" type="presParOf" srcId="{F06B403B-7FA0-4755-B7A4-912700BAB957}" destId="{A1CC8A67-6204-4EE7-AD9E-1A1F7581DBBB}" srcOrd="1" destOrd="0" presId="urn:microsoft.com/office/officeart/2009/3/layout/StepUp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FA09FE-2FD3-4C43-82FA-6B0DCC85A6E3}" type="doc">
      <dgm:prSet loTypeId="urn:microsoft.com/office/officeart/2005/8/layout/cycle6" loCatId="cycle" qsTypeId="urn:microsoft.com/office/officeart/2005/8/quickstyle/3d7" qsCatId="3D" csTypeId="urn:microsoft.com/office/officeart/2005/8/colors/accent2_1" csCatId="accent2" phldr="1"/>
      <dgm:spPr/>
      <dgm:t>
        <a:bodyPr/>
        <a:lstStyle/>
        <a:p>
          <a:endParaRPr lang="zh-CN" altLang="en-US"/>
        </a:p>
      </dgm:t>
    </dgm:pt>
    <dgm:pt modelId="{F6100A8C-A214-4BFC-BE59-D232A31C105B}">
      <dgm:prSet phldrT="[文本]" custT="1"/>
      <dgm:spPr/>
      <dgm:t>
        <a:bodyPr lIns="45720" rIns="45720" anchor="ctr"/>
        <a:lstStyle/>
        <a:p>
          <a:pPr>
            <a:buFontTx/>
            <a:buNone/>
          </a:pPr>
          <a:r>
            <a:rPr lang="zh-CN" altLang="en-US" sz="1800" dirty="0">
              <a:latin typeface="Arial" panose="020B0604020202020204" pitchFamily="34" charset="0"/>
              <a:ea typeface="微软雅黑" panose="020B0503020204020204" pitchFamily="34" charset="-122"/>
              <a:sym typeface="Arial" panose="020B0604020202020204" pitchFamily="34" charset="0"/>
            </a:rPr>
            <a:t>对无产阶级的剥削</a:t>
          </a:r>
        </a:p>
      </dgm:t>
    </dgm:pt>
    <dgm:pt modelId="{4605BD28-5239-49AD-B3F6-ECD6F78E2223}" type="parTrans" cxnId="{E0BF19C2-29CE-41CD-8ECB-1517DFCEF764}">
      <dgm:prSet/>
      <dgm:spPr/>
      <dgm:t>
        <a:bodyPr/>
        <a:lstStyle/>
        <a:p>
          <a:endParaRPr lang="zh-CN" altLang="en-US"/>
        </a:p>
      </dgm:t>
    </dgm:pt>
    <dgm:pt modelId="{42653D58-262B-41F5-B2A7-0FFC9A61F51F}" type="sibTrans" cxnId="{E0BF19C2-29CE-41CD-8ECB-1517DFCEF764}">
      <dgm:prSet/>
      <dgm:spPr>
        <a:ln>
          <a:solidFill>
            <a:srgbClr val="B26A37"/>
          </a:solidFill>
        </a:ln>
      </dgm:spPr>
      <dgm:t>
        <a:bodyPr/>
        <a:lstStyle/>
        <a:p>
          <a:endParaRPr lang="zh-CN" altLang="en-US"/>
        </a:p>
      </dgm:t>
    </dgm:pt>
    <dgm:pt modelId="{30344693-C811-4B10-AD79-CAA31DC5F311}">
      <dgm:prSet phldrT="[文本]" custT="1"/>
      <dgm:spPr/>
      <dgm:t>
        <a:bodyPr lIns="45720" rIns="45720" anchor="ctr"/>
        <a:lstStyle/>
        <a:p>
          <a:pPr algn="ctr" defTabSz="800100" rtl="0" eaLnBrk="1" fontAlgn="base" hangingPunct="1">
            <a:lnSpc>
              <a:spcPct val="90000"/>
            </a:lnSpc>
            <a:spcBef>
              <a:spcPct val="0"/>
            </a:spcBef>
            <a:spcAft>
              <a:spcPct val="35000"/>
            </a:spcAft>
            <a:buFontTx/>
            <a:buNone/>
            <a:defRPr/>
          </a:pPr>
          <a:r>
            <a:rPr lang="zh-CN" altLang="en-US" sz="1800" kern="1200" dirty="0">
              <a:latin typeface="Arial" panose="020B0604020202020204" pitchFamily="34" charset="0"/>
              <a:ea typeface="微软雅黑" panose="020B0503020204020204" pitchFamily="34" charset="-122"/>
              <a:cs typeface="+mn-cs"/>
              <a:sym typeface="Arial" panose="020B0604020202020204" pitchFamily="34" charset="0"/>
            </a:rPr>
            <a:t>非垄断企业的利润</a:t>
          </a:r>
        </a:p>
      </dgm:t>
    </dgm:pt>
    <dgm:pt modelId="{A41FB35B-CD01-467E-A41E-B3BBEA7967C9}" type="parTrans" cxnId="{0199CA7C-0E4B-43C0-88CF-53E914B77130}">
      <dgm:prSet/>
      <dgm:spPr/>
      <dgm:t>
        <a:bodyPr/>
        <a:lstStyle/>
        <a:p>
          <a:endParaRPr lang="zh-CN" altLang="en-US"/>
        </a:p>
      </dgm:t>
    </dgm:pt>
    <dgm:pt modelId="{4F59CEA5-244C-4C67-9C75-79A4C160BA52}" type="sibTrans" cxnId="{0199CA7C-0E4B-43C0-88CF-53E914B77130}">
      <dgm:prSet/>
      <dgm:spPr>
        <a:ln>
          <a:solidFill>
            <a:srgbClr val="B26A37"/>
          </a:solidFill>
        </a:ln>
      </dgm:spPr>
      <dgm:t>
        <a:bodyPr/>
        <a:lstStyle/>
        <a:p>
          <a:endParaRPr lang="zh-CN" altLang="en-US"/>
        </a:p>
      </dgm:t>
    </dgm:pt>
    <dgm:pt modelId="{75FA3295-6E59-4B40-805D-E35C2696DD84}">
      <dgm:prSet phldrT="[文本]" custT="1"/>
      <dgm:spPr/>
      <dgm:t>
        <a:bodyPr lIns="45720" rIns="45720" anchor="ctr"/>
        <a:lstStyle/>
        <a:p>
          <a:pPr>
            <a:buFontTx/>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对他国人民的剥削</a:t>
          </a:r>
          <a:r>
            <a:rPr lang="zh-CN" altLang="en-US" sz="1800" kern="1200" dirty="0">
              <a:latin typeface="Arial" panose="020B0604020202020204" pitchFamily="34" charset="0"/>
              <a:ea typeface="微软雅黑" panose="020B0503020204020204" pitchFamily="34" charset="-122"/>
              <a:cs typeface="+mn-cs"/>
              <a:sym typeface="Arial" panose="020B0604020202020204" pitchFamily="34" charset="0"/>
            </a:rPr>
            <a:t>掠夺</a:t>
          </a:r>
        </a:p>
      </dgm:t>
    </dgm:pt>
    <dgm:pt modelId="{EADA20F0-FA1C-4D69-B1ED-1FC1A7B899B7}" type="parTrans" cxnId="{27239D1F-B0E5-4031-B945-61DB819FD279}">
      <dgm:prSet/>
      <dgm:spPr/>
      <dgm:t>
        <a:bodyPr/>
        <a:lstStyle/>
        <a:p>
          <a:endParaRPr lang="zh-CN" altLang="en-US"/>
        </a:p>
      </dgm:t>
    </dgm:pt>
    <dgm:pt modelId="{318CE250-6D21-45C2-B77A-C01EF2EEBE37}" type="sibTrans" cxnId="{27239D1F-B0E5-4031-B945-61DB819FD279}">
      <dgm:prSet/>
      <dgm:spPr>
        <a:ln>
          <a:solidFill>
            <a:srgbClr val="B26A37"/>
          </a:solidFill>
        </a:ln>
      </dgm:spPr>
      <dgm:t>
        <a:bodyPr/>
        <a:lstStyle/>
        <a:p>
          <a:endParaRPr lang="zh-CN" altLang="en-US"/>
        </a:p>
      </dgm:t>
    </dgm:pt>
    <dgm:pt modelId="{D591F8C3-5EAB-48BD-9574-CC7DE7ED46C0}">
      <dgm:prSet phldrT="[文本]" custT="1"/>
      <dgm:spPr/>
      <dgm:t>
        <a:bodyPr lIns="45720" rIns="45720" anchor="ctr"/>
        <a:lstStyle/>
        <a:p>
          <a:pPr>
            <a:buFontTx/>
            <a:buNone/>
          </a:pPr>
          <a:r>
            <a:rPr lang="zh-CN" altLang="en-US" sz="1800" dirty="0">
              <a:latin typeface="Arial" panose="020B0604020202020204" pitchFamily="34" charset="0"/>
              <a:ea typeface="微软雅黑" panose="020B0503020204020204" pitchFamily="34" charset="-122"/>
              <a:sym typeface="Arial" panose="020B0604020202020204" pitchFamily="34" charset="0"/>
            </a:rPr>
            <a:t>部分国民</a:t>
          </a:r>
          <a:endParaRPr lang="en-US" altLang="zh-CN" sz="1800" dirty="0">
            <a:latin typeface="Arial" panose="020B0604020202020204" pitchFamily="34" charset="0"/>
            <a:ea typeface="微软雅黑" panose="020B0503020204020204" pitchFamily="34" charset="-122"/>
            <a:sym typeface="Arial" panose="020B0604020202020204" pitchFamily="34" charset="0"/>
          </a:endParaRPr>
        </a:p>
        <a:p>
          <a:pPr>
            <a:buFontTx/>
            <a:buNone/>
          </a:pPr>
          <a:r>
            <a:rPr lang="zh-CN" altLang="en-US" sz="1800" dirty="0">
              <a:latin typeface="Arial" panose="020B0604020202020204" pitchFamily="34" charset="0"/>
              <a:ea typeface="微软雅黑" panose="020B0503020204020204" pitchFamily="34" charset="-122"/>
              <a:sym typeface="Arial" panose="020B0604020202020204" pitchFamily="34" charset="0"/>
            </a:rPr>
            <a:t>收入</a:t>
          </a:r>
        </a:p>
      </dgm:t>
    </dgm:pt>
    <dgm:pt modelId="{1F57F3BA-8B2C-4D4C-8B69-7FFA76675519}" type="parTrans" cxnId="{06BBE29F-A7D7-4CC8-AD08-F53862D85679}">
      <dgm:prSet/>
      <dgm:spPr/>
      <dgm:t>
        <a:bodyPr/>
        <a:lstStyle/>
        <a:p>
          <a:endParaRPr lang="zh-CN" altLang="en-US"/>
        </a:p>
      </dgm:t>
    </dgm:pt>
    <dgm:pt modelId="{A580ABA6-0967-470E-A7B2-7C1B38A711FF}" type="sibTrans" cxnId="{06BBE29F-A7D7-4CC8-AD08-F53862D85679}">
      <dgm:prSet/>
      <dgm:spPr>
        <a:ln>
          <a:solidFill>
            <a:srgbClr val="B26A37"/>
          </a:solidFill>
        </a:ln>
      </dgm:spPr>
      <dgm:t>
        <a:bodyPr/>
        <a:lstStyle/>
        <a:p>
          <a:endParaRPr lang="zh-CN" altLang="en-US"/>
        </a:p>
      </dgm:t>
    </dgm:pt>
    <dgm:pt modelId="{D0AB9353-01CC-4370-AA06-5BE87DCB4AD1}" type="pres">
      <dgm:prSet presAssocID="{06FA09FE-2FD3-4C43-82FA-6B0DCC85A6E3}" presName="cycle" presStyleCnt="0">
        <dgm:presLayoutVars>
          <dgm:dir/>
          <dgm:resizeHandles val="exact"/>
        </dgm:presLayoutVars>
      </dgm:prSet>
      <dgm:spPr/>
      <dgm:t>
        <a:bodyPr/>
        <a:lstStyle/>
        <a:p>
          <a:endParaRPr lang="zh-CN" altLang="en-US"/>
        </a:p>
      </dgm:t>
    </dgm:pt>
    <dgm:pt modelId="{34BE1ECF-0D43-4FBA-855B-B7E3C3E48BFA}" type="pres">
      <dgm:prSet presAssocID="{F6100A8C-A214-4BFC-BE59-D232A31C105B}" presName="node" presStyleLbl="node1" presStyleIdx="0" presStyleCnt="4">
        <dgm:presLayoutVars>
          <dgm:bulletEnabled val="1"/>
        </dgm:presLayoutVars>
      </dgm:prSet>
      <dgm:spPr>
        <a:xfrm>
          <a:off x="2131151" y="380"/>
          <a:ext cx="1458009" cy="947705"/>
        </a:xfrm>
        <a:prstGeom prst="roundRect">
          <a:avLst/>
        </a:prstGeom>
      </dgm:spPr>
      <dgm:t>
        <a:bodyPr/>
        <a:lstStyle/>
        <a:p>
          <a:endParaRPr lang="zh-CN" altLang="en-US"/>
        </a:p>
      </dgm:t>
    </dgm:pt>
    <dgm:pt modelId="{57D237B4-EC28-48BD-BDA3-5BAAE6590C8E}" type="pres">
      <dgm:prSet presAssocID="{F6100A8C-A214-4BFC-BE59-D232A31C105B}" presName="spNode" presStyleCnt="0"/>
      <dgm:spPr/>
    </dgm:pt>
    <dgm:pt modelId="{DE247CD5-1BC8-43D4-A78F-05B92EA86BCA}" type="pres">
      <dgm:prSet presAssocID="{42653D58-262B-41F5-B2A7-0FFC9A61F51F}" presName="sibTrans" presStyleLbl="sibTrans1D1" presStyleIdx="0" presStyleCnt="4"/>
      <dgm:spPr/>
      <dgm:t>
        <a:bodyPr/>
        <a:lstStyle/>
        <a:p>
          <a:endParaRPr lang="zh-CN" altLang="en-US"/>
        </a:p>
      </dgm:t>
    </dgm:pt>
    <dgm:pt modelId="{829AE928-B857-48D7-AA25-66695EF7C703}" type="pres">
      <dgm:prSet presAssocID="{30344693-C811-4B10-AD79-CAA31DC5F311}" presName="node" presStyleLbl="node1" presStyleIdx="1" presStyleCnt="4">
        <dgm:presLayoutVars>
          <dgm:bulletEnabled val="1"/>
        </dgm:presLayoutVars>
      </dgm:prSet>
      <dgm:spPr>
        <a:xfrm>
          <a:off x="3698567" y="1567796"/>
          <a:ext cx="1458009" cy="947705"/>
        </a:xfrm>
        <a:prstGeom prst="roundRect">
          <a:avLst/>
        </a:prstGeom>
      </dgm:spPr>
      <dgm:t>
        <a:bodyPr/>
        <a:lstStyle/>
        <a:p>
          <a:endParaRPr lang="zh-CN" altLang="en-US"/>
        </a:p>
      </dgm:t>
    </dgm:pt>
    <dgm:pt modelId="{C0BC5601-AF9B-4190-A23F-05BEB75B813C}" type="pres">
      <dgm:prSet presAssocID="{30344693-C811-4B10-AD79-CAA31DC5F311}" presName="spNode" presStyleCnt="0"/>
      <dgm:spPr/>
    </dgm:pt>
    <dgm:pt modelId="{5850080D-EA15-4D19-9513-B4DED7DA3316}" type="pres">
      <dgm:prSet presAssocID="{4F59CEA5-244C-4C67-9C75-79A4C160BA52}" presName="sibTrans" presStyleLbl="sibTrans1D1" presStyleIdx="1" presStyleCnt="4"/>
      <dgm:spPr/>
      <dgm:t>
        <a:bodyPr/>
        <a:lstStyle/>
        <a:p>
          <a:endParaRPr lang="zh-CN" altLang="en-US"/>
        </a:p>
      </dgm:t>
    </dgm:pt>
    <dgm:pt modelId="{A573F62C-FEAB-4155-8B12-EF8350CE7370}" type="pres">
      <dgm:prSet presAssocID="{75FA3295-6E59-4B40-805D-E35C2696DD84}" presName="node" presStyleLbl="node1" presStyleIdx="2" presStyleCnt="4">
        <dgm:presLayoutVars>
          <dgm:bulletEnabled val="1"/>
        </dgm:presLayoutVars>
      </dgm:prSet>
      <dgm:spPr>
        <a:xfrm>
          <a:off x="2131151" y="3135212"/>
          <a:ext cx="1458009" cy="947705"/>
        </a:xfrm>
        <a:prstGeom prst="roundRect">
          <a:avLst/>
        </a:prstGeom>
      </dgm:spPr>
      <dgm:t>
        <a:bodyPr/>
        <a:lstStyle/>
        <a:p>
          <a:endParaRPr lang="zh-CN" altLang="en-US"/>
        </a:p>
      </dgm:t>
    </dgm:pt>
    <dgm:pt modelId="{FC05551F-4063-46ED-81E1-0D68183BF208}" type="pres">
      <dgm:prSet presAssocID="{75FA3295-6E59-4B40-805D-E35C2696DD84}" presName="spNode" presStyleCnt="0"/>
      <dgm:spPr/>
    </dgm:pt>
    <dgm:pt modelId="{B842522B-1081-4729-8CF7-3CDA4789D8E3}" type="pres">
      <dgm:prSet presAssocID="{318CE250-6D21-45C2-B77A-C01EF2EEBE37}" presName="sibTrans" presStyleLbl="sibTrans1D1" presStyleIdx="2" presStyleCnt="4"/>
      <dgm:spPr/>
      <dgm:t>
        <a:bodyPr/>
        <a:lstStyle/>
        <a:p>
          <a:endParaRPr lang="zh-CN" altLang="en-US"/>
        </a:p>
      </dgm:t>
    </dgm:pt>
    <dgm:pt modelId="{56FEB4ED-FDE2-4FA5-85C6-CADBACBCE684}" type="pres">
      <dgm:prSet presAssocID="{D591F8C3-5EAB-48BD-9574-CC7DE7ED46C0}" presName="node" presStyleLbl="node1" presStyleIdx="3" presStyleCnt="4">
        <dgm:presLayoutVars>
          <dgm:bulletEnabled val="1"/>
        </dgm:presLayoutVars>
      </dgm:prSet>
      <dgm:spPr>
        <a:xfrm>
          <a:off x="563735" y="1567796"/>
          <a:ext cx="1458009" cy="947705"/>
        </a:xfrm>
        <a:prstGeom prst="roundRect">
          <a:avLst/>
        </a:prstGeom>
      </dgm:spPr>
      <dgm:t>
        <a:bodyPr/>
        <a:lstStyle/>
        <a:p>
          <a:endParaRPr lang="zh-CN" altLang="en-US"/>
        </a:p>
      </dgm:t>
    </dgm:pt>
    <dgm:pt modelId="{569B9AF9-8748-4407-BD34-64D417AC3FC5}" type="pres">
      <dgm:prSet presAssocID="{D591F8C3-5EAB-48BD-9574-CC7DE7ED46C0}" presName="spNode" presStyleCnt="0"/>
      <dgm:spPr/>
    </dgm:pt>
    <dgm:pt modelId="{BA6EC157-838F-455E-B05D-51390E22AAB4}" type="pres">
      <dgm:prSet presAssocID="{A580ABA6-0967-470E-A7B2-7C1B38A711FF}" presName="sibTrans" presStyleLbl="sibTrans1D1" presStyleIdx="3" presStyleCnt="4"/>
      <dgm:spPr/>
      <dgm:t>
        <a:bodyPr/>
        <a:lstStyle/>
        <a:p>
          <a:endParaRPr lang="zh-CN" altLang="en-US"/>
        </a:p>
      </dgm:t>
    </dgm:pt>
  </dgm:ptLst>
  <dgm:cxnLst>
    <dgm:cxn modelId="{659F5DD6-3C5A-4D6B-9579-020597240A6F}" type="presOf" srcId="{A580ABA6-0967-470E-A7B2-7C1B38A711FF}" destId="{BA6EC157-838F-455E-B05D-51390E22AAB4}" srcOrd="0" destOrd="0" presId="urn:microsoft.com/office/officeart/2005/8/layout/cycle6"/>
    <dgm:cxn modelId="{0199CA7C-0E4B-43C0-88CF-53E914B77130}" srcId="{06FA09FE-2FD3-4C43-82FA-6B0DCC85A6E3}" destId="{30344693-C811-4B10-AD79-CAA31DC5F311}" srcOrd="1" destOrd="0" parTransId="{A41FB35B-CD01-467E-A41E-B3BBEA7967C9}" sibTransId="{4F59CEA5-244C-4C67-9C75-79A4C160BA52}"/>
    <dgm:cxn modelId="{D6235F46-34D7-4A4B-B8A5-87AA3678DAA2}" type="presOf" srcId="{42653D58-262B-41F5-B2A7-0FFC9A61F51F}" destId="{DE247CD5-1BC8-43D4-A78F-05B92EA86BCA}" srcOrd="0" destOrd="0" presId="urn:microsoft.com/office/officeart/2005/8/layout/cycle6"/>
    <dgm:cxn modelId="{E0BF19C2-29CE-41CD-8ECB-1517DFCEF764}" srcId="{06FA09FE-2FD3-4C43-82FA-6B0DCC85A6E3}" destId="{F6100A8C-A214-4BFC-BE59-D232A31C105B}" srcOrd="0" destOrd="0" parTransId="{4605BD28-5239-49AD-B3F6-ECD6F78E2223}" sibTransId="{42653D58-262B-41F5-B2A7-0FFC9A61F51F}"/>
    <dgm:cxn modelId="{59FE9FAC-0CC2-4C18-B275-C299BBB33116}" type="presOf" srcId="{75FA3295-6E59-4B40-805D-E35C2696DD84}" destId="{A573F62C-FEAB-4155-8B12-EF8350CE7370}" srcOrd="0" destOrd="0" presId="urn:microsoft.com/office/officeart/2005/8/layout/cycle6"/>
    <dgm:cxn modelId="{D9CFD674-6833-457C-82CF-7BE290127944}" type="presOf" srcId="{4F59CEA5-244C-4C67-9C75-79A4C160BA52}" destId="{5850080D-EA15-4D19-9513-B4DED7DA3316}" srcOrd="0" destOrd="0" presId="urn:microsoft.com/office/officeart/2005/8/layout/cycle6"/>
    <dgm:cxn modelId="{C282378B-6154-4D1F-BF83-D6D719029B00}" type="presOf" srcId="{F6100A8C-A214-4BFC-BE59-D232A31C105B}" destId="{34BE1ECF-0D43-4FBA-855B-B7E3C3E48BFA}" srcOrd="0" destOrd="0" presId="urn:microsoft.com/office/officeart/2005/8/layout/cycle6"/>
    <dgm:cxn modelId="{A555B819-DE2D-4C7E-8A7F-3B62492D8A54}" type="presOf" srcId="{D591F8C3-5EAB-48BD-9574-CC7DE7ED46C0}" destId="{56FEB4ED-FDE2-4FA5-85C6-CADBACBCE684}" srcOrd="0" destOrd="0" presId="urn:microsoft.com/office/officeart/2005/8/layout/cycle6"/>
    <dgm:cxn modelId="{1BE950B9-39CF-4865-99BD-8496E32B42BF}" type="presOf" srcId="{30344693-C811-4B10-AD79-CAA31DC5F311}" destId="{829AE928-B857-48D7-AA25-66695EF7C703}" srcOrd="0" destOrd="0" presId="urn:microsoft.com/office/officeart/2005/8/layout/cycle6"/>
    <dgm:cxn modelId="{20798A0F-88AE-4887-8811-337D2681AE01}" type="presOf" srcId="{06FA09FE-2FD3-4C43-82FA-6B0DCC85A6E3}" destId="{D0AB9353-01CC-4370-AA06-5BE87DCB4AD1}" srcOrd="0" destOrd="0" presId="urn:microsoft.com/office/officeart/2005/8/layout/cycle6"/>
    <dgm:cxn modelId="{06BBE29F-A7D7-4CC8-AD08-F53862D85679}" srcId="{06FA09FE-2FD3-4C43-82FA-6B0DCC85A6E3}" destId="{D591F8C3-5EAB-48BD-9574-CC7DE7ED46C0}" srcOrd="3" destOrd="0" parTransId="{1F57F3BA-8B2C-4D4C-8B69-7FFA76675519}" sibTransId="{A580ABA6-0967-470E-A7B2-7C1B38A711FF}"/>
    <dgm:cxn modelId="{E34718CC-D893-42B6-8B6A-CD626618FB18}" type="presOf" srcId="{318CE250-6D21-45C2-B77A-C01EF2EEBE37}" destId="{B842522B-1081-4729-8CF7-3CDA4789D8E3}" srcOrd="0" destOrd="0" presId="urn:microsoft.com/office/officeart/2005/8/layout/cycle6"/>
    <dgm:cxn modelId="{27239D1F-B0E5-4031-B945-61DB819FD279}" srcId="{06FA09FE-2FD3-4C43-82FA-6B0DCC85A6E3}" destId="{75FA3295-6E59-4B40-805D-E35C2696DD84}" srcOrd="2" destOrd="0" parTransId="{EADA20F0-FA1C-4D69-B1ED-1FC1A7B899B7}" sibTransId="{318CE250-6D21-45C2-B77A-C01EF2EEBE37}"/>
    <dgm:cxn modelId="{65ACF1B8-74AB-4A1F-B08C-1C4022E648DE}" type="presParOf" srcId="{D0AB9353-01CC-4370-AA06-5BE87DCB4AD1}" destId="{34BE1ECF-0D43-4FBA-855B-B7E3C3E48BFA}" srcOrd="0" destOrd="0" presId="urn:microsoft.com/office/officeart/2005/8/layout/cycle6"/>
    <dgm:cxn modelId="{6A7A2AC2-4E69-44A9-896F-2F3F3FDA7913}" type="presParOf" srcId="{D0AB9353-01CC-4370-AA06-5BE87DCB4AD1}" destId="{57D237B4-EC28-48BD-BDA3-5BAAE6590C8E}" srcOrd="1" destOrd="0" presId="urn:microsoft.com/office/officeart/2005/8/layout/cycle6"/>
    <dgm:cxn modelId="{C00E9634-9663-4080-A7DB-BBA0AA0CB88C}" type="presParOf" srcId="{D0AB9353-01CC-4370-AA06-5BE87DCB4AD1}" destId="{DE247CD5-1BC8-43D4-A78F-05B92EA86BCA}" srcOrd="2" destOrd="0" presId="urn:microsoft.com/office/officeart/2005/8/layout/cycle6"/>
    <dgm:cxn modelId="{D77856BB-AE7D-43EF-AD46-1C1D58142A8A}" type="presParOf" srcId="{D0AB9353-01CC-4370-AA06-5BE87DCB4AD1}" destId="{829AE928-B857-48D7-AA25-66695EF7C703}" srcOrd="3" destOrd="0" presId="urn:microsoft.com/office/officeart/2005/8/layout/cycle6"/>
    <dgm:cxn modelId="{EA3B57C9-2F9A-40A0-B1C3-0CF09F9D4946}" type="presParOf" srcId="{D0AB9353-01CC-4370-AA06-5BE87DCB4AD1}" destId="{C0BC5601-AF9B-4190-A23F-05BEB75B813C}" srcOrd="4" destOrd="0" presId="urn:microsoft.com/office/officeart/2005/8/layout/cycle6"/>
    <dgm:cxn modelId="{F41F2F95-5EE0-4202-8D0D-2C5229FAFF01}" type="presParOf" srcId="{D0AB9353-01CC-4370-AA06-5BE87DCB4AD1}" destId="{5850080D-EA15-4D19-9513-B4DED7DA3316}" srcOrd="5" destOrd="0" presId="urn:microsoft.com/office/officeart/2005/8/layout/cycle6"/>
    <dgm:cxn modelId="{2C7FFCD0-14E9-4924-9A7C-27524F1E6E1B}" type="presParOf" srcId="{D0AB9353-01CC-4370-AA06-5BE87DCB4AD1}" destId="{A573F62C-FEAB-4155-8B12-EF8350CE7370}" srcOrd="6" destOrd="0" presId="urn:microsoft.com/office/officeart/2005/8/layout/cycle6"/>
    <dgm:cxn modelId="{5B85A74D-AD11-4137-B477-5367636C70AF}" type="presParOf" srcId="{D0AB9353-01CC-4370-AA06-5BE87DCB4AD1}" destId="{FC05551F-4063-46ED-81E1-0D68183BF208}" srcOrd="7" destOrd="0" presId="urn:microsoft.com/office/officeart/2005/8/layout/cycle6"/>
    <dgm:cxn modelId="{8A13C253-3F23-4E65-9C15-009604422B50}" type="presParOf" srcId="{D0AB9353-01CC-4370-AA06-5BE87DCB4AD1}" destId="{B842522B-1081-4729-8CF7-3CDA4789D8E3}" srcOrd="8" destOrd="0" presId="urn:microsoft.com/office/officeart/2005/8/layout/cycle6"/>
    <dgm:cxn modelId="{9D63472F-C02E-4671-9B52-582BBB9D8CA1}" type="presParOf" srcId="{D0AB9353-01CC-4370-AA06-5BE87DCB4AD1}" destId="{56FEB4ED-FDE2-4FA5-85C6-CADBACBCE684}" srcOrd="9" destOrd="0" presId="urn:microsoft.com/office/officeart/2005/8/layout/cycle6"/>
    <dgm:cxn modelId="{87B8BB9C-14DA-4C85-A2EE-A2FC37AB9D7B}" type="presParOf" srcId="{D0AB9353-01CC-4370-AA06-5BE87DCB4AD1}" destId="{569B9AF9-8748-4407-BD34-64D417AC3FC5}" srcOrd="10" destOrd="0" presId="urn:microsoft.com/office/officeart/2005/8/layout/cycle6"/>
    <dgm:cxn modelId="{6DDFBCF9-F218-43ED-A2D7-6D8FCE8902D4}" type="presParOf" srcId="{D0AB9353-01CC-4370-AA06-5BE87DCB4AD1}" destId="{BA6EC157-838F-455E-B05D-51390E22AAB4}" srcOrd="11" destOrd="0" presId="urn:microsoft.com/office/officeart/2005/8/layout/cycle6"/>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4C2035-D469-4168-AEE1-50406D17C43A}" type="doc">
      <dgm:prSet loTypeId="urn:microsoft.com/office/officeart/2005/8/layout/lProcess3" loCatId="process" qsTypeId="urn:microsoft.com/office/officeart/2005/8/quickstyle/3d3" qsCatId="3D" csTypeId="urn:microsoft.com/office/officeart/2005/8/colors/accent2_4" csCatId="accent2" phldr="1"/>
      <dgm:spPr/>
      <dgm:t>
        <a:bodyPr/>
        <a:lstStyle/>
        <a:p>
          <a:endParaRPr lang="zh-CN" altLang="en-US"/>
        </a:p>
      </dgm:t>
    </dgm:pt>
    <dgm:pt modelId="{295E44CC-34FE-411F-AD28-5C84A41F0421}">
      <dgm:prSet/>
      <dgm:spPr>
        <a:solidFill>
          <a:srgbClr val="B26A37"/>
        </a:solidFill>
        <a:ln>
          <a:solidFill>
            <a:srgbClr val="C87E4C"/>
          </a:solidFill>
        </a:ln>
      </dgm:spPr>
      <dgm:t>
        <a:bodyPr/>
        <a:lstStyle/>
        <a:p>
          <a:r>
            <a:rPr lang="zh-CN">
              <a:latin typeface="Arial" panose="020B0604020202020204" pitchFamily="34" charset="0"/>
              <a:ea typeface="微软雅黑" panose="020B0503020204020204" pitchFamily="34" charset="-122"/>
              <a:sym typeface="Arial" panose="020B0604020202020204" pitchFamily="34" charset="0"/>
            </a:rPr>
            <a:t>垄断高价</a:t>
          </a:r>
        </a:p>
      </dgm:t>
    </dgm:pt>
    <dgm:pt modelId="{C20C10DF-0E45-496E-BCF3-D05D305A6908}" type="parTrans" cxnId="{F3EBF0B8-EB1F-4B1E-9862-7B9D7AB271A0}">
      <dgm:prSet/>
      <dgm:spPr/>
      <dgm:t>
        <a:bodyPr/>
        <a:lstStyle/>
        <a:p>
          <a:endParaRPr lang="zh-CN" altLang="en-US"/>
        </a:p>
      </dgm:t>
    </dgm:pt>
    <dgm:pt modelId="{DCDD3D20-5992-4667-998A-DC70B866B27E}" type="sibTrans" cxnId="{F3EBF0B8-EB1F-4B1E-9862-7B9D7AB271A0}">
      <dgm:prSet/>
      <dgm:spPr/>
      <dgm:t>
        <a:bodyPr/>
        <a:lstStyle/>
        <a:p>
          <a:endParaRPr lang="zh-CN" altLang="en-US"/>
        </a:p>
      </dgm:t>
    </dgm:pt>
    <dgm:pt modelId="{C2A23034-1FBC-4322-B678-4490E3002E82}">
      <dgm:prSet/>
      <dgm:spPr>
        <a:solidFill>
          <a:srgbClr val="C87E4C"/>
        </a:solidFill>
      </dgm:spPr>
      <dgm:t>
        <a:bodyPr/>
        <a:lstStyle/>
        <a:p>
          <a:r>
            <a:rPr lang="zh-CN" dirty="0">
              <a:latin typeface="Arial" panose="020B0604020202020204" pitchFamily="34" charset="0"/>
              <a:ea typeface="微软雅黑" panose="020B0503020204020204" pitchFamily="34" charset="-122"/>
              <a:sym typeface="Arial" panose="020B0604020202020204" pitchFamily="34" charset="0"/>
            </a:rPr>
            <a:t>垄断低价</a:t>
          </a:r>
        </a:p>
      </dgm:t>
    </dgm:pt>
    <dgm:pt modelId="{7AA05B8E-10E2-4902-B205-5D2A1E45EF5D}" type="parTrans" cxnId="{6C51E57D-80CF-4E56-8304-E5BD20F1B293}">
      <dgm:prSet/>
      <dgm:spPr/>
      <dgm:t>
        <a:bodyPr/>
        <a:lstStyle/>
        <a:p>
          <a:endParaRPr lang="zh-CN" altLang="en-US"/>
        </a:p>
      </dgm:t>
    </dgm:pt>
    <dgm:pt modelId="{7D66E033-61C7-4642-A461-287502DD9005}" type="sibTrans" cxnId="{6C51E57D-80CF-4E56-8304-E5BD20F1B293}">
      <dgm:prSet/>
      <dgm:spPr/>
      <dgm:t>
        <a:bodyPr/>
        <a:lstStyle/>
        <a:p>
          <a:endParaRPr lang="zh-CN" altLang="en-US"/>
        </a:p>
      </dgm:t>
    </dgm:pt>
    <dgm:pt modelId="{5A6A1D67-51BB-4486-8EB5-5D92B65B9658}" type="pres">
      <dgm:prSet presAssocID="{464C2035-D469-4168-AEE1-50406D17C43A}" presName="Name0" presStyleCnt="0">
        <dgm:presLayoutVars>
          <dgm:chPref val="3"/>
          <dgm:dir/>
          <dgm:animLvl val="lvl"/>
          <dgm:resizeHandles/>
        </dgm:presLayoutVars>
      </dgm:prSet>
      <dgm:spPr/>
      <dgm:t>
        <a:bodyPr/>
        <a:lstStyle/>
        <a:p>
          <a:endParaRPr lang="zh-CN" altLang="en-US"/>
        </a:p>
      </dgm:t>
    </dgm:pt>
    <dgm:pt modelId="{4C0D7ECD-0D11-4957-9293-A0F7CEF023B3}" type="pres">
      <dgm:prSet presAssocID="{295E44CC-34FE-411F-AD28-5C84A41F0421}" presName="horFlow" presStyleCnt="0"/>
      <dgm:spPr/>
    </dgm:pt>
    <dgm:pt modelId="{11C8D8EB-6B62-4148-B7CB-240FCDEFA621}" type="pres">
      <dgm:prSet presAssocID="{295E44CC-34FE-411F-AD28-5C84A41F0421}" presName="bigChev" presStyleLbl="node1" presStyleIdx="0" presStyleCnt="2"/>
      <dgm:spPr/>
      <dgm:t>
        <a:bodyPr/>
        <a:lstStyle/>
        <a:p>
          <a:endParaRPr lang="zh-CN" altLang="en-US"/>
        </a:p>
      </dgm:t>
    </dgm:pt>
    <dgm:pt modelId="{0A270C25-6468-4C52-8801-CD550A6076F1}" type="pres">
      <dgm:prSet presAssocID="{295E44CC-34FE-411F-AD28-5C84A41F0421}" presName="vSp" presStyleCnt="0"/>
      <dgm:spPr/>
    </dgm:pt>
    <dgm:pt modelId="{BEB2369C-53D3-4946-A17B-179D55C2FDA4}" type="pres">
      <dgm:prSet presAssocID="{C2A23034-1FBC-4322-B678-4490E3002E82}" presName="horFlow" presStyleCnt="0"/>
      <dgm:spPr/>
    </dgm:pt>
    <dgm:pt modelId="{77E60EF4-C988-492B-9C6F-90E673474236}" type="pres">
      <dgm:prSet presAssocID="{C2A23034-1FBC-4322-B678-4490E3002E82}" presName="bigChev" presStyleLbl="node1" presStyleIdx="1" presStyleCnt="2"/>
      <dgm:spPr/>
      <dgm:t>
        <a:bodyPr/>
        <a:lstStyle/>
        <a:p>
          <a:endParaRPr lang="zh-CN" altLang="en-US"/>
        </a:p>
      </dgm:t>
    </dgm:pt>
  </dgm:ptLst>
  <dgm:cxnLst>
    <dgm:cxn modelId="{6C51E57D-80CF-4E56-8304-E5BD20F1B293}" srcId="{464C2035-D469-4168-AEE1-50406D17C43A}" destId="{C2A23034-1FBC-4322-B678-4490E3002E82}" srcOrd="1" destOrd="0" parTransId="{7AA05B8E-10E2-4902-B205-5D2A1E45EF5D}" sibTransId="{7D66E033-61C7-4642-A461-287502DD9005}"/>
    <dgm:cxn modelId="{F3EBF0B8-EB1F-4B1E-9862-7B9D7AB271A0}" srcId="{464C2035-D469-4168-AEE1-50406D17C43A}" destId="{295E44CC-34FE-411F-AD28-5C84A41F0421}" srcOrd="0" destOrd="0" parTransId="{C20C10DF-0E45-496E-BCF3-D05D305A6908}" sibTransId="{DCDD3D20-5992-4667-998A-DC70B866B27E}"/>
    <dgm:cxn modelId="{F96971D4-49F1-4EB5-8B24-51A989772ABC}" type="presOf" srcId="{295E44CC-34FE-411F-AD28-5C84A41F0421}" destId="{11C8D8EB-6B62-4148-B7CB-240FCDEFA621}" srcOrd="0" destOrd="0" presId="urn:microsoft.com/office/officeart/2005/8/layout/lProcess3"/>
    <dgm:cxn modelId="{751B9784-E9B4-4196-B457-CD9C0A064ED9}" type="presOf" srcId="{C2A23034-1FBC-4322-B678-4490E3002E82}" destId="{77E60EF4-C988-492B-9C6F-90E673474236}" srcOrd="0" destOrd="0" presId="urn:microsoft.com/office/officeart/2005/8/layout/lProcess3"/>
    <dgm:cxn modelId="{B92D8765-2D3D-4406-97FD-7ED2F70EBB6D}" type="presOf" srcId="{464C2035-D469-4168-AEE1-50406D17C43A}" destId="{5A6A1D67-51BB-4486-8EB5-5D92B65B9658}" srcOrd="0" destOrd="0" presId="urn:microsoft.com/office/officeart/2005/8/layout/lProcess3"/>
    <dgm:cxn modelId="{DF0755A6-6DBC-44A4-A8E0-5E2124918FFF}" type="presParOf" srcId="{5A6A1D67-51BB-4486-8EB5-5D92B65B9658}" destId="{4C0D7ECD-0D11-4957-9293-A0F7CEF023B3}" srcOrd="0" destOrd="0" presId="urn:microsoft.com/office/officeart/2005/8/layout/lProcess3"/>
    <dgm:cxn modelId="{4F392DF9-024D-4334-9E8A-FAC2D15CD86D}" type="presParOf" srcId="{4C0D7ECD-0D11-4957-9293-A0F7CEF023B3}" destId="{11C8D8EB-6B62-4148-B7CB-240FCDEFA621}" srcOrd="0" destOrd="0" presId="urn:microsoft.com/office/officeart/2005/8/layout/lProcess3"/>
    <dgm:cxn modelId="{C91D7FD0-CFFE-440C-9081-039E509C345E}" type="presParOf" srcId="{5A6A1D67-51BB-4486-8EB5-5D92B65B9658}" destId="{0A270C25-6468-4C52-8801-CD550A6076F1}" srcOrd="1" destOrd="0" presId="urn:microsoft.com/office/officeart/2005/8/layout/lProcess3"/>
    <dgm:cxn modelId="{87388417-B31F-4772-B7AE-1A7CE92BDDD3}" type="presParOf" srcId="{5A6A1D67-51BB-4486-8EB5-5D92B65B9658}" destId="{BEB2369C-53D3-4946-A17B-179D55C2FDA4}" srcOrd="2" destOrd="0" presId="urn:microsoft.com/office/officeart/2005/8/layout/lProcess3"/>
    <dgm:cxn modelId="{B8EFE152-C5C2-4827-BEC3-04047A4DFD12}" type="presParOf" srcId="{BEB2369C-53D3-4946-A17B-179D55C2FDA4}" destId="{77E60EF4-C988-492B-9C6F-90E673474236}"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F923B8-7842-4736-8B14-0D0AB0319B3D}" type="doc">
      <dgm:prSet loTypeId="urn:microsoft.com/office/officeart/2005/8/layout/pyramid2" loCatId="list" qsTypeId="urn:microsoft.com/office/officeart/2005/8/quickstyle/simple1" qsCatId="simple" csTypeId="urn:microsoft.com/office/officeart/2005/8/colors/accent2_4" csCatId="accent2"/>
      <dgm:spPr/>
      <dgm:t>
        <a:bodyPr/>
        <a:lstStyle/>
        <a:p>
          <a:endParaRPr lang="zh-CN" altLang="en-US"/>
        </a:p>
      </dgm:t>
    </dgm:pt>
    <dgm:pt modelId="{4E17DB9F-4A9D-4664-A469-F1FFE00CACEB}">
      <dgm:prSet/>
      <dgm:spPr/>
      <dgm:t>
        <a:bodyPr/>
        <a:lstStyle/>
        <a:p>
          <a:r>
            <a:rPr lang="zh-CN" dirty="0">
              <a:latin typeface="Arial" panose="020B0604020202020204" pitchFamily="34" charset="0"/>
              <a:ea typeface="微软雅黑" panose="020B0503020204020204" pitchFamily="34" charset="-122"/>
              <a:sym typeface="Arial" panose="020B0604020202020204" pitchFamily="34" charset="0"/>
            </a:rPr>
            <a:t>反托拉斯法</a:t>
          </a:r>
        </a:p>
      </dgm:t>
    </dgm:pt>
    <dgm:pt modelId="{398AC418-AEAC-4477-9299-532A0BBE3A5C}" type="parTrans" cxnId="{73550FB8-E557-4A45-9F3E-39CBFDB0D414}">
      <dgm:prSet/>
      <dgm:spPr/>
      <dgm:t>
        <a:bodyPr/>
        <a:lstStyle/>
        <a:p>
          <a:endParaRPr lang="zh-CN" altLang="en-US"/>
        </a:p>
      </dgm:t>
    </dgm:pt>
    <dgm:pt modelId="{EBC1CCBD-7DA4-47E6-954C-38FE8B53554C}" type="sibTrans" cxnId="{73550FB8-E557-4A45-9F3E-39CBFDB0D414}">
      <dgm:prSet/>
      <dgm:spPr/>
      <dgm:t>
        <a:bodyPr/>
        <a:lstStyle/>
        <a:p>
          <a:endParaRPr lang="zh-CN" altLang="en-US"/>
        </a:p>
      </dgm:t>
    </dgm:pt>
    <dgm:pt modelId="{5A9C10E0-0F4F-484D-8BFE-A554C1CD2B28}">
      <dgm:prSet/>
      <dgm:spPr/>
      <dgm:t>
        <a:bodyPr/>
        <a:lstStyle/>
        <a:p>
          <a:r>
            <a:rPr lang="zh-CN">
              <a:latin typeface="Arial" panose="020B0604020202020204" pitchFamily="34" charset="0"/>
              <a:ea typeface="微软雅黑" panose="020B0503020204020204" pitchFamily="34" charset="-122"/>
              <a:sym typeface="Arial" panose="020B0604020202020204" pitchFamily="34" charset="0"/>
            </a:rPr>
            <a:t>公共事业规制</a:t>
          </a:r>
        </a:p>
      </dgm:t>
    </dgm:pt>
    <dgm:pt modelId="{93E27E7B-CFAD-4BEE-87D1-B4F1B09690D4}" type="parTrans" cxnId="{A5637DE9-6C07-4048-96C3-A2B56E9876A2}">
      <dgm:prSet/>
      <dgm:spPr/>
      <dgm:t>
        <a:bodyPr/>
        <a:lstStyle/>
        <a:p>
          <a:endParaRPr lang="zh-CN" altLang="en-US"/>
        </a:p>
      </dgm:t>
    </dgm:pt>
    <dgm:pt modelId="{38D5BA56-8911-4378-B466-9EB0FA283D92}" type="sibTrans" cxnId="{A5637DE9-6C07-4048-96C3-A2B56E9876A2}">
      <dgm:prSet/>
      <dgm:spPr/>
      <dgm:t>
        <a:bodyPr/>
        <a:lstStyle/>
        <a:p>
          <a:endParaRPr lang="zh-CN" altLang="en-US"/>
        </a:p>
      </dgm:t>
    </dgm:pt>
    <dgm:pt modelId="{772E317B-8B0A-41A1-9FC6-F70620592076}">
      <dgm:prSet/>
      <dgm:spPr/>
      <dgm:t>
        <a:bodyPr/>
        <a:lstStyle/>
        <a:p>
          <a:r>
            <a:rPr lang="zh-CN">
              <a:latin typeface="Arial" panose="020B0604020202020204" pitchFamily="34" charset="0"/>
              <a:ea typeface="微软雅黑" panose="020B0503020204020204" pitchFamily="34" charset="-122"/>
              <a:sym typeface="Arial" panose="020B0604020202020204" pitchFamily="34" charset="0"/>
            </a:rPr>
            <a:t>社会经济规制</a:t>
          </a:r>
        </a:p>
      </dgm:t>
    </dgm:pt>
    <dgm:pt modelId="{F305D088-14B2-4901-A70A-A4082A527587}" type="parTrans" cxnId="{07D6CAC0-F252-4ACD-8888-E3BA2595002D}">
      <dgm:prSet/>
      <dgm:spPr/>
      <dgm:t>
        <a:bodyPr/>
        <a:lstStyle/>
        <a:p>
          <a:endParaRPr lang="zh-CN" altLang="en-US"/>
        </a:p>
      </dgm:t>
    </dgm:pt>
    <dgm:pt modelId="{5874F5C9-5A13-4570-8940-E249DCB98D5E}" type="sibTrans" cxnId="{07D6CAC0-F252-4ACD-8888-E3BA2595002D}">
      <dgm:prSet/>
      <dgm:spPr/>
      <dgm:t>
        <a:bodyPr/>
        <a:lstStyle/>
        <a:p>
          <a:endParaRPr lang="zh-CN" altLang="en-US"/>
        </a:p>
      </dgm:t>
    </dgm:pt>
    <dgm:pt modelId="{9F38AA51-54EB-4A02-AF3F-4D6DB4A579CE}" type="pres">
      <dgm:prSet presAssocID="{3CF923B8-7842-4736-8B14-0D0AB0319B3D}" presName="compositeShape" presStyleCnt="0">
        <dgm:presLayoutVars>
          <dgm:dir/>
          <dgm:resizeHandles/>
        </dgm:presLayoutVars>
      </dgm:prSet>
      <dgm:spPr/>
      <dgm:t>
        <a:bodyPr/>
        <a:lstStyle/>
        <a:p>
          <a:endParaRPr lang="zh-CN" altLang="en-US"/>
        </a:p>
      </dgm:t>
    </dgm:pt>
    <dgm:pt modelId="{7EDB846F-F1D9-43D7-8E5A-141F18D42298}" type="pres">
      <dgm:prSet presAssocID="{3CF923B8-7842-4736-8B14-0D0AB0319B3D}" presName="pyramid" presStyleLbl="node1" presStyleIdx="0" presStyleCnt="1"/>
      <dgm:spPr/>
    </dgm:pt>
    <dgm:pt modelId="{62C75783-452D-40D7-AD79-AC1A3FCC7B1D}" type="pres">
      <dgm:prSet presAssocID="{3CF923B8-7842-4736-8B14-0D0AB0319B3D}" presName="theList" presStyleCnt="0"/>
      <dgm:spPr/>
    </dgm:pt>
    <dgm:pt modelId="{79A7CE6D-6202-46D8-A6B2-7AFEDAEFD8A0}" type="pres">
      <dgm:prSet presAssocID="{4E17DB9F-4A9D-4664-A469-F1FFE00CACEB}" presName="aNode" presStyleLbl="fgAcc1" presStyleIdx="0" presStyleCnt="3">
        <dgm:presLayoutVars>
          <dgm:bulletEnabled val="1"/>
        </dgm:presLayoutVars>
      </dgm:prSet>
      <dgm:spPr/>
      <dgm:t>
        <a:bodyPr/>
        <a:lstStyle/>
        <a:p>
          <a:endParaRPr lang="zh-CN" altLang="en-US"/>
        </a:p>
      </dgm:t>
    </dgm:pt>
    <dgm:pt modelId="{C7BF1AB4-2A52-4C5B-AB06-E92312B4C969}" type="pres">
      <dgm:prSet presAssocID="{4E17DB9F-4A9D-4664-A469-F1FFE00CACEB}" presName="aSpace" presStyleCnt="0"/>
      <dgm:spPr/>
    </dgm:pt>
    <dgm:pt modelId="{307F9877-5BB7-4268-8BA9-354C01A526DF}" type="pres">
      <dgm:prSet presAssocID="{5A9C10E0-0F4F-484D-8BFE-A554C1CD2B28}" presName="aNode" presStyleLbl="fgAcc1" presStyleIdx="1" presStyleCnt="3">
        <dgm:presLayoutVars>
          <dgm:bulletEnabled val="1"/>
        </dgm:presLayoutVars>
      </dgm:prSet>
      <dgm:spPr/>
      <dgm:t>
        <a:bodyPr/>
        <a:lstStyle/>
        <a:p>
          <a:endParaRPr lang="zh-CN" altLang="en-US"/>
        </a:p>
      </dgm:t>
    </dgm:pt>
    <dgm:pt modelId="{206D56F3-71E8-4F6A-A4BB-296A1E6D78D1}" type="pres">
      <dgm:prSet presAssocID="{5A9C10E0-0F4F-484D-8BFE-A554C1CD2B28}" presName="aSpace" presStyleCnt="0"/>
      <dgm:spPr/>
    </dgm:pt>
    <dgm:pt modelId="{4AC883EF-B0E5-4C99-B01C-E5AB6C3BC80C}" type="pres">
      <dgm:prSet presAssocID="{772E317B-8B0A-41A1-9FC6-F70620592076}" presName="aNode" presStyleLbl="fgAcc1" presStyleIdx="2" presStyleCnt="3">
        <dgm:presLayoutVars>
          <dgm:bulletEnabled val="1"/>
        </dgm:presLayoutVars>
      </dgm:prSet>
      <dgm:spPr/>
      <dgm:t>
        <a:bodyPr/>
        <a:lstStyle/>
        <a:p>
          <a:endParaRPr lang="zh-CN" altLang="en-US"/>
        </a:p>
      </dgm:t>
    </dgm:pt>
    <dgm:pt modelId="{3BCB05E8-712E-4C26-AEC7-D850296D6704}" type="pres">
      <dgm:prSet presAssocID="{772E317B-8B0A-41A1-9FC6-F70620592076}" presName="aSpace" presStyleCnt="0"/>
      <dgm:spPr/>
    </dgm:pt>
  </dgm:ptLst>
  <dgm:cxnLst>
    <dgm:cxn modelId="{07D6CAC0-F252-4ACD-8888-E3BA2595002D}" srcId="{3CF923B8-7842-4736-8B14-0D0AB0319B3D}" destId="{772E317B-8B0A-41A1-9FC6-F70620592076}" srcOrd="2" destOrd="0" parTransId="{F305D088-14B2-4901-A70A-A4082A527587}" sibTransId="{5874F5C9-5A13-4570-8940-E249DCB98D5E}"/>
    <dgm:cxn modelId="{52523EE0-45AD-4755-A705-40BAAA273FFE}" type="presOf" srcId="{5A9C10E0-0F4F-484D-8BFE-A554C1CD2B28}" destId="{307F9877-5BB7-4268-8BA9-354C01A526DF}" srcOrd="0" destOrd="0" presId="urn:microsoft.com/office/officeart/2005/8/layout/pyramid2"/>
    <dgm:cxn modelId="{73550FB8-E557-4A45-9F3E-39CBFDB0D414}" srcId="{3CF923B8-7842-4736-8B14-0D0AB0319B3D}" destId="{4E17DB9F-4A9D-4664-A469-F1FFE00CACEB}" srcOrd="0" destOrd="0" parTransId="{398AC418-AEAC-4477-9299-532A0BBE3A5C}" sibTransId="{EBC1CCBD-7DA4-47E6-954C-38FE8B53554C}"/>
    <dgm:cxn modelId="{167E2A39-9E80-4524-BE72-2499CEA905CC}" type="presOf" srcId="{772E317B-8B0A-41A1-9FC6-F70620592076}" destId="{4AC883EF-B0E5-4C99-B01C-E5AB6C3BC80C}" srcOrd="0" destOrd="0" presId="urn:microsoft.com/office/officeart/2005/8/layout/pyramid2"/>
    <dgm:cxn modelId="{A5637DE9-6C07-4048-96C3-A2B56E9876A2}" srcId="{3CF923B8-7842-4736-8B14-0D0AB0319B3D}" destId="{5A9C10E0-0F4F-484D-8BFE-A554C1CD2B28}" srcOrd="1" destOrd="0" parTransId="{93E27E7B-CFAD-4BEE-87D1-B4F1B09690D4}" sibTransId="{38D5BA56-8911-4378-B466-9EB0FA283D92}"/>
    <dgm:cxn modelId="{48293D27-9286-4BB1-8B5C-D5F1395245B3}" type="presOf" srcId="{4E17DB9F-4A9D-4664-A469-F1FFE00CACEB}" destId="{79A7CE6D-6202-46D8-A6B2-7AFEDAEFD8A0}" srcOrd="0" destOrd="0" presId="urn:microsoft.com/office/officeart/2005/8/layout/pyramid2"/>
    <dgm:cxn modelId="{B63A1EA2-396D-4B91-82FA-99743DFDE523}" type="presOf" srcId="{3CF923B8-7842-4736-8B14-0D0AB0319B3D}" destId="{9F38AA51-54EB-4A02-AF3F-4D6DB4A579CE}" srcOrd="0" destOrd="0" presId="urn:microsoft.com/office/officeart/2005/8/layout/pyramid2"/>
    <dgm:cxn modelId="{D475972A-285E-423C-A3C4-BA87B45C86AE}" type="presParOf" srcId="{9F38AA51-54EB-4A02-AF3F-4D6DB4A579CE}" destId="{7EDB846F-F1D9-43D7-8E5A-141F18D42298}" srcOrd="0" destOrd="0" presId="urn:microsoft.com/office/officeart/2005/8/layout/pyramid2"/>
    <dgm:cxn modelId="{482ACADC-8BB5-48C8-BE3D-8DEEBCF4EC14}" type="presParOf" srcId="{9F38AA51-54EB-4A02-AF3F-4D6DB4A579CE}" destId="{62C75783-452D-40D7-AD79-AC1A3FCC7B1D}" srcOrd="1" destOrd="0" presId="urn:microsoft.com/office/officeart/2005/8/layout/pyramid2"/>
    <dgm:cxn modelId="{C92CF1BB-332C-4B06-BCF0-9EE81FB2E9BF}" type="presParOf" srcId="{62C75783-452D-40D7-AD79-AC1A3FCC7B1D}" destId="{79A7CE6D-6202-46D8-A6B2-7AFEDAEFD8A0}" srcOrd="0" destOrd="0" presId="urn:microsoft.com/office/officeart/2005/8/layout/pyramid2"/>
    <dgm:cxn modelId="{7263D0CE-4086-42D8-A93C-C71278BA9B8F}" type="presParOf" srcId="{62C75783-452D-40D7-AD79-AC1A3FCC7B1D}" destId="{C7BF1AB4-2A52-4C5B-AB06-E92312B4C969}" srcOrd="1" destOrd="0" presId="urn:microsoft.com/office/officeart/2005/8/layout/pyramid2"/>
    <dgm:cxn modelId="{A475B726-154F-4E70-B802-418D6E9A76E7}" type="presParOf" srcId="{62C75783-452D-40D7-AD79-AC1A3FCC7B1D}" destId="{307F9877-5BB7-4268-8BA9-354C01A526DF}" srcOrd="2" destOrd="0" presId="urn:microsoft.com/office/officeart/2005/8/layout/pyramid2"/>
    <dgm:cxn modelId="{534CB4A9-89C0-4447-B177-6EAEF920DA18}" type="presParOf" srcId="{62C75783-452D-40D7-AD79-AC1A3FCC7B1D}" destId="{206D56F3-71E8-4F6A-A4BB-296A1E6D78D1}" srcOrd="3" destOrd="0" presId="urn:microsoft.com/office/officeart/2005/8/layout/pyramid2"/>
    <dgm:cxn modelId="{0036F095-8A75-45F9-BC31-BAD57A214D74}" type="presParOf" srcId="{62C75783-452D-40D7-AD79-AC1A3FCC7B1D}" destId="{4AC883EF-B0E5-4C99-B01C-E5AB6C3BC80C}" srcOrd="4" destOrd="0" presId="urn:microsoft.com/office/officeart/2005/8/layout/pyramid2"/>
    <dgm:cxn modelId="{1A30D8DF-9522-4B7A-A16D-FA2FD3E0E072}" type="presParOf" srcId="{62C75783-452D-40D7-AD79-AC1A3FCC7B1D}" destId="{3BCB05E8-712E-4C26-AEC7-D850296D6704}"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10D6A9-1B31-4C11-B002-1F5EEF2A828D}" type="doc">
      <dgm:prSet loTypeId="urn:microsoft.com/office/officeart/2005/8/layout/venn1" loCatId="relationship" qsTypeId="urn:microsoft.com/office/officeart/2005/8/quickstyle/simple1" qsCatId="simple" csTypeId="urn:microsoft.com/office/officeart/2005/8/colors/colorful3" csCatId="colorful" phldr="1"/>
      <dgm:spPr/>
      <dgm:t>
        <a:bodyPr/>
        <a:lstStyle/>
        <a:p>
          <a:endParaRPr lang="zh-CN" altLang="en-US"/>
        </a:p>
      </dgm:t>
    </dgm:pt>
    <dgm:pt modelId="{D88DFD77-CE2E-40A0-BDEF-9CC83473B666}">
      <dgm:prSet/>
      <dgm:spPr/>
      <dgm:t>
        <a:bodyPr/>
        <a:lstStyle/>
        <a:p>
          <a:r>
            <a:rPr lang="zh-CN" dirty="0">
              <a:latin typeface="Arial" panose="020B0604020202020204" pitchFamily="34" charset="0"/>
              <a:ea typeface="微软雅黑" panose="020B0503020204020204" pitchFamily="34" charset="-122"/>
              <a:sym typeface="Arial" panose="020B0604020202020204" pitchFamily="34" charset="0"/>
            </a:rPr>
            <a:t>生产不断发展</a:t>
          </a:r>
        </a:p>
      </dgm:t>
    </dgm:pt>
    <dgm:pt modelId="{1EA70CBD-6EB8-4A51-BC77-FD5DF9B0F964}" type="parTrans" cxnId="{1E8A40D8-02C4-4D69-A701-D975B19DBC91}">
      <dgm:prSet/>
      <dgm:spPr/>
      <dgm:t>
        <a:bodyPr/>
        <a:lstStyle/>
        <a:p>
          <a:endParaRPr lang="zh-CN" altLang="en-US"/>
        </a:p>
      </dgm:t>
    </dgm:pt>
    <dgm:pt modelId="{75BEBBEF-04B7-4E30-914A-22370F258940}" type="sibTrans" cxnId="{1E8A40D8-02C4-4D69-A701-D975B19DBC91}">
      <dgm:prSet/>
      <dgm:spPr/>
      <dgm:t>
        <a:bodyPr/>
        <a:lstStyle/>
        <a:p>
          <a:endParaRPr lang="zh-CN" altLang="en-US"/>
        </a:p>
      </dgm:t>
    </dgm:pt>
    <dgm:pt modelId="{0EE0F7FC-5078-45EB-8FB7-AC7F3AD01D35}">
      <dgm:prSet/>
      <dgm:spPr/>
      <dgm:t>
        <a:bodyPr/>
        <a:lstStyle/>
        <a:p>
          <a:r>
            <a:rPr lang="zh-CN" dirty="0">
              <a:latin typeface="Arial" panose="020B0604020202020204" pitchFamily="34" charset="0"/>
              <a:ea typeface="微软雅黑" panose="020B0503020204020204" pitchFamily="34" charset="-122"/>
              <a:sym typeface="Arial" panose="020B0604020202020204" pitchFamily="34" charset="0"/>
            </a:rPr>
            <a:t>科技加速进步</a:t>
          </a:r>
        </a:p>
      </dgm:t>
    </dgm:pt>
    <dgm:pt modelId="{55ECFA58-C919-4862-B539-30486AF66993}" type="parTrans" cxnId="{D6602A9F-4AE7-4246-B83A-F4C4AAA76295}">
      <dgm:prSet/>
      <dgm:spPr/>
      <dgm:t>
        <a:bodyPr/>
        <a:lstStyle/>
        <a:p>
          <a:endParaRPr lang="zh-CN" altLang="en-US"/>
        </a:p>
      </dgm:t>
    </dgm:pt>
    <dgm:pt modelId="{8C35C360-2087-4163-BFBC-CB4F135452F5}" type="sibTrans" cxnId="{D6602A9F-4AE7-4246-B83A-F4C4AAA76295}">
      <dgm:prSet/>
      <dgm:spPr/>
      <dgm:t>
        <a:bodyPr/>
        <a:lstStyle/>
        <a:p>
          <a:endParaRPr lang="zh-CN" altLang="en-US"/>
        </a:p>
      </dgm:t>
    </dgm:pt>
    <dgm:pt modelId="{EA9F34AF-8CA4-4231-B61D-DC10954C320B}">
      <dgm:prSet/>
      <dgm:spPr/>
      <dgm:t>
        <a:bodyPr/>
        <a:lstStyle/>
        <a:p>
          <a:r>
            <a:rPr lang="zh-CN" dirty="0">
              <a:latin typeface="Arial" panose="020B0604020202020204" pitchFamily="34" charset="0"/>
              <a:ea typeface="微软雅黑" panose="020B0503020204020204" pitchFamily="34" charset="-122"/>
              <a:sym typeface="Arial" panose="020B0604020202020204" pitchFamily="34" charset="0"/>
            </a:rPr>
            <a:t>社会分工和国际分工不断深化</a:t>
          </a:r>
        </a:p>
      </dgm:t>
    </dgm:pt>
    <dgm:pt modelId="{50106B92-B620-497E-A708-A286764C909D}" type="parTrans" cxnId="{35F6AABA-6291-4E30-BF7F-623BA57FF45E}">
      <dgm:prSet/>
      <dgm:spPr/>
      <dgm:t>
        <a:bodyPr/>
        <a:lstStyle/>
        <a:p>
          <a:endParaRPr lang="zh-CN" altLang="en-US"/>
        </a:p>
      </dgm:t>
    </dgm:pt>
    <dgm:pt modelId="{5BC2812F-0854-4132-8DD1-CEF51A995459}" type="sibTrans" cxnId="{35F6AABA-6291-4E30-BF7F-623BA57FF45E}">
      <dgm:prSet/>
      <dgm:spPr/>
      <dgm:t>
        <a:bodyPr/>
        <a:lstStyle/>
        <a:p>
          <a:endParaRPr lang="zh-CN" altLang="en-US"/>
        </a:p>
      </dgm:t>
    </dgm:pt>
    <dgm:pt modelId="{25108F61-E2D2-4ED8-99F0-848A5D5EDE37}">
      <dgm:prSet/>
      <dgm:spPr/>
      <dgm:t>
        <a:bodyPr/>
        <a:lstStyle/>
        <a:p>
          <a:r>
            <a:rPr lang="zh-CN" dirty="0">
              <a:latin typeface="Arial" panose="020B0604020202020204" pitchFamily="34" charset="0"/>
              <a:ea typeface="微软雅黑" panose="020B0503020204020204" pitchFamily="34" charset="-122"/>
              <a:sym typeface="Arial" panose="020B0604020202020204" pitchFamily="34" charset="0"/>
            </a:rPr>
            <a:t>生产的社会化</a:t>
          </a:r>
          <a:r>
            <a:rPr lang="zh-CN" altLang="en-US" dirty="0">
              <a:latin typeface="Arial" panose="020B0604020202020204" pitchFamily="34" charset="0"/>
              <a:ea typeface="微软雅黑" panose="020B0503020204020204" pitchFamily="34" charset="-122"/>
              <a:sym typeface="Arial" panose="020B0604020202020204" pitchFamily="34" charset="0"/>
            </a:rPr>
            <a:t>程度</a:t>
          </a:r>
          <a:r>
            <a:rPr lang="zh-CN" dirty="0">
              <a:latin typeface="Arial" panose="020B0604020202020204" pitchFamily="34" charset="0"/>
              <a:ea typeface="微软雅黑" panose="020B0503020204020204" pitchFamily="34" charset="-122"/>
              <a:sym typeface="Arial" panose="020B0604020202020204" pitchFamily="34" charset="0"/>
            </a:rPr>
            <a:t>提高</a:t>
          </a:r>
        </a:p>
      </dgm:t>
    </dgm:pt>
    <dgm:pt modelId="{800B2EA6-09F1-427F-8958-FA13C61CF1E5}" type="parTrans" cxnId="{71593D65-7051-4CB8-A2D7-D6A2DFCEE213}">
      <dgm:prSet/>
      <dgm:spPr/>
      <dgm:t>
        <a:bodyPr/>
        <a:lstStyle/>
        <a:p>
          <a:endParaRPr lang="zh-CN" altLang="en-US"/>
        </a:p>
      </dgm:t>
    </dgm:pt>
    <dgm:pt modelId="{5849EA9A-4D36-4ECB-A07A-712B817F99AD}" type="sibTrans" cxnId="{71593D65-7051-4CB8-A2D7-D6A2DFCEE213}">
      <dgm:prSet/>
      <dgm:spPr/>
      <dgm:t>
        <a:bodyPr/>
        <a:lstStyle/>
        <a:p>
          <a:endParaRPr lang="zh-CN" altLang="en-US"/>
        </a:p>
      </dgm:t>
    </dgm:pt>
    <dgm:pt modelId="{B8E81DFB-E75F-45DF-A858-B96AF1ACF933}">
      <dgm:prSet/>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生产的</a:t>
          </a:r>
          <a:r>
            <a:rPr lang="zh-CN" dirty="0">
              <a:latin typeface="Arial" panose="020B0604020202020204" pitchFamily="34" charset="0"/>
              <a:ea typeface="微软雅黑" panose="020B0503020204020204" pitchFamily="34" charset="-122"/>
              <a:sym typeface="Arial" panose="020B0604020202020204" pitchFamily="34" charset="0"/>
            </a:rPr>
            <a:t>国际化程度提高</a:t>
          </a:r>
        </a:p>
      </dgm:t>
    </dgm:pt>
    <dgm:pt modelId="{0DE2C2E5-C42E-453F-A8EF-1B7DBC52FCAD}" type="parTrans" cxnId="{2EABC2FF-0E56-4911-A884-2638F3B390A8}">
      <dgm:prSet/>
      <dgm:spPr/>
      <dgm:t>
        <a:bodyPr/>
        <a:lstStyle/>
        <a:p>
          <a:endParaRPr lang="zh-CN" altLang="en-US"/>
        </a:p>
      </dgm:t>
    </dgm:pt>
    <dgm:pt modelId="{7DC99BD3-6C9E-4D7B-8778-2555313B5A05}" type="sibTrans" cxnId="{2EABC2FF-0E56-4911-A884-2638F3B390A8}">
      <dgm:prSet/>
      <dgm:spPr/>
      <dgm:t>
        <a:bodyPr/>
        <a:lstStyle/>
        <a:p>
          <a:endParaRPr lang="zh-CN" altLang="en-US"/>
        </a:p>
      </dgm:t>
    </dgm:pt>
    <dgm:pt modelId="{3DF071BF-713C-4526-851A-1BE7A2FD8EEA}" type="pres">
      <dgm:prSet presAssocID="{D610D6A9-1B31-4C11-B002-1F5EEF2A828D}" presName="compositeShape" presStyleCnt="0">
        <dgm:presLayoutVars>
          <dgm:chMax val="7"/>
          <dgm:dir/>
          <dgm:resizeHandles val="exact"/>
        </dgm:presLayoutVars>
      </dgm:prSet>
      <dgm:spPr/>
      <dgm:t>
        <a:bodyPr/>
        <a:lstStyle/>
        <a:p>
          <a:endParaRPr lang="zh-CN" altLang="en-US"/>
        </a:p>
      </dgm:t>
    </dgm:pt>
    <dgm:pt modelId="{8F1575C7-4064-4549-AC63-7A0BFEF20A44}" type="pres">
      <dgm:prSet presAssocID="{D88DFD77-CE2E-40A0-BDEF-9CC83473B666}" presName="circ1" presStyleLbl="vennNode1" presStyleIdx="0" presStyleCnt="5"/>
      <dgm:spPr>
        <a:solidFill>
          <a:srgbClr val="C00000">
            <a:alpha val="50000"/>
          </a:srgbClr>
        </a:solidFill>
      </dgm:spPr>
    </dgm:pt>
    <dgm:pt modelId="{8FFE1996-FAB0-492C-98AA-FAC0F8FF7551}" type="pres">
      <dgm:prSet presAssocID="{D88DFD77-CE2E-40A0-BDEF-9CC83473B666}" presName="circ1Tx" presStyleLbl="revTx" presStyleIdx="0" presStyleCnt="0" custLinFactNeighborY="36360">
        <dgm:presLayoutVars>
          <dgm:chMax val="0"/>
          <dgm:chPref val="0"/>
          <dgm:bulletEnabled val="1"/>
        </dgm:presLayoutVars>
      </dgm:prSet>
      <dgm:spPr/>
      <dgm:t>
        <a:bodyPr/>
        <a:lstStyle/>
        <a:p>
          <a:endParaRPr lang="zh-CN" altLang="en-US"/>
        </a:p>
      </dgm:t>
    </dgm:pt>
    <dgm:pt modelId="{60B84F21-0075-4D10-A993-1EFB7AA876A4}" type="pres">
      <dgm:prSet presAssocID="{0EE0F7FC-5078-45EB-8FB7-AC7F3AD01D35}" presName="circ2" presStyleLbl="vennNode1" presStyleIdx="1" presStyleCnt="5"/>
      <dgm:spPr>
        <a:solidFill>
          <a:srgbClr val="B2021B">
            <a:alpha val="50000"/>
          </a:srgbClr>
        </a:solidFill>
      </dgm:spPr>
    </dgm:pt>
    <dgm:pt modelId="{AB7CB459-4152-4624-99AD-78DC0B345D0E}" type="pres">
      <dgm:prSet presAssocID="{0EE0F7FC-5078-45EB-8FB7-AC7F3AD01D35}" presName="circ2Tx" presStyleLbl="revTx" presStyleIdx="0" presStyleCnt="0" custScaleX="108289" custLinFactNeighborX="-8218">
        <dgm:presLayoutVars>
          <dgm:chMax val="0"/>
          <dgm:chPref val="0"/>
          <dgm:bulletEnabled val="1"/>
        </dgm:presLayoutVars>
      </dgm:prSet>
      <dgm:spPr/>
      <dgm:t>
        <a:bodyPr/>
        <a:lstStyle/>
        <a:p>
          <a:endParaRPr lang="zh-CN" altLang="en-US"/>
        </a:p>
      </dgm:t>
    </dgm:pt>
    <dgm:pt modelId="{B5A31B19-EDC9-47BA-B9BD-249742FDC14E}" type="pres">
      <dgm:prSet presAssocID="{EA9F34AF-8CA4-4231-B61D-DC10954C320B}" presName="circ3" presStyleLbl="vennNode1" presStyleIdx="2" presStyleCnt="5"/>
      <dgm:spPr>
        <a:solidFill>
          <a:srgbClr val="FF3300">
            <a:alpha val="49804"/>
          </a:srgbClr>
        </a:solidFill>
      </dgm:spPr>
    </dgm:pt>
    <dgm:pt modelId="{B38DBD13-FF01-4FFF-AC12-488E30DDE152}" type="pres">
      <dgm:prSet presAssocID="{EA9F34AF-8CA4-4231-B61D-DC10954C320B}" presName="circ3Tx" presStyleLbl="revTx" presStyleIdx="0" presStyleCnt="0" custScaleX="122622" custLinFactNeighborX="13939" custLinFactNeighborY="-769">
        <dgm:presLayoutVars>
          <dgm:chMax val="0"/>
          <dgm:chPref val="0"/>
          <dgm:bulletEnabled val="1"/>
        </dgm:presLayoutVars>
      </dgm:prSet>
      <dgm:spPr/>
      <dgm:t>
        <a:bodyPr/>
        <a:lstStyle/>
        <a:p>
          <a:endParaRPr lang="zh-CN" altLang="en-US"/>
        </a:p>
      </dgm:t>
    </dgm:pt>
    <dgm:pt modelId="{2F90C20E-799A-4ECD-BC77-7779F0EA630E}" type="pres">
      <dgm:prSet presAssocID="{25108F61-E2D2-4ED8-99F0-848A5D5EDE37}" presName="circ4" presStyleLbl="vennNode1" presStyleIdx="3" presStyleCnt="5"/>
      <dgm:spPr/>
    </dgm:pt>
    <dgm:pt modelId="{6802BB4B-AD3E-4BA1-B0F2-0E47CFDFF78C}" type="pres">
      <dgm:prSet presAssocID="{25108F61-E2D2-4ED8-99F0-848A5D5EDE37}" presName="circ4Tx" presStyleLbl="revTx" presStyleIdx="0" presStyleCnt="0">
        <dgm:presLayoutVars>
          <dgm:chMax val="0"/>
          <dgm:chPref val="0"/>
          <dgm:bulletEnabled val="1"/>
        </dgm:presLayoutVars>
      </dgm:prSet>
      <dgm:spPr/>
      <dgm:t>
        <a:bodyPr/>
        <a:lstStyle/>
        <a:p>
          <a:endParaRPr lang="zh-CN" altLang="en-US"/>
        </a:p>
      </dgm:t>
    </dgm:pt>
    <dgm:pt modelId="{8D44007E-61A5-46FB-87D7-8ABC9A19527E}" type="pres">
      <dgm:prSet presAssocID="{B8E81DFB-E75F-45DF-A858-B96AF1ACF933}" presName="circ5" presStyleLbl="vennNode1" presStyleIdx="4" presStyleCnt="5"/>
      <dgm:spPr>
        <a:solidFill>
          <a:srgbClr val="FFCDCD">
            <a:alpha val="50000"/>
          </a:srgbClr>
        </a:solidFill>
      </dgm:spPr>
    </dgm:pt>
    <dgm:pt modelId="{3274A7EA-87B2-40CC-AB88-FAD7A9C87266}" type="pres">
      <dgm:prSet presAssocID="{B8E81DFB-E75F-45DF-A858-B96AF1ACF933}" presName="circ5Tx" presStyleLbl="revTx" presStyleIdx="0" presStyleCnt="0" custScaleX="87008">
        <dgm:presLayoutVars>
          <dgm:chMax val="0"/>
          <dgm:chPref val="0"/>
          <dgm:bulletEnabled val="1"/>
        </dgm:presLayoutVars>
      </dgm:prSet>
      <dgm:spPr/>
      <dgm:t>
        <a:bodyPr/>
        <a:lstStyle/>
        <a:p>
          <a:endParaRPr lang="zh-CN" altLang="en-US"/>
        </a:p>
      </dgm:t>
    </dgm:pt>
  </dgm:ptLst>
  <dgm:cxnLst>
    <dgm:cxn modelId="{72472135-F668-4DB6-B2AD-D8659780B7F1}" type="presOf" srcId="{25108F61-E2D2-4ED8-99F0-848A5D5EDE37}" destId="{6802BB4B-AD3E-4BA1-B0F2-0E47CFDFF78C}" srcOrd="0" destOrd="0" presId="urn:microsoft.com/office/officeart/2005/8/layout/venn1"/>
    <dgm:cxn modelId="{F045E806-19A7-4B9B-A7BC-0041587BDC84}" type="presOf" srcId="{D610D6A9-1B31-4C11-B002-1F5EEF2A828D}" destId="{3DF071BF-713C-4526-851A-1BE7A2FD8EEA}" srcOrd="0" destOrd="0" presId="urn:microsoft.com/office/officeart/2005/8/layout/venn1"/>
    <dgm:cxn modelId="{2EABC2FF-0E56-4911-A884-2638F3B390A8}" srcId="{D610D6A9-1B31-4C11-B002-1F5EEF2A828D}" destId="{B8E81DFB-E75F-45DF-A858-B96AF1ACF933}" srcOrd="4" destOrd="0" parTransId="{0DE2C2E5-C42E-453F-A8EF-1B7DBC52FCAD}" sibTransId="{7DC99BD3-6C9E-4D7B-8778-2555313B5A05}"/>
    <dgm:cxn modelId="{AEBBC7C2-EE66-4E0A-AFB1-6E822C05C354}" type="presOf" srcId="{D88DFD77-CE2E-40A0-BDEF-9CC83473B666}" destId="{8FFE1996-FAB0-492C-98AA-FAC0F8FF7551}" srcOrd="0" destOrd="0" presId="urn:microsoft.com/office/officeart/2005/8/layout/venn1"/>
    <dgm:cxn modelId="{1E8A40D8-02C4-4D69-A701-D975B19DBC91}" srcId="{D610D6A9-1B31-4C11-B002-1F5EEF2A828D}" destId="{D88DFD77-CE2E-40A0-BDEF-9CC83473B666}" srcOrd="0" destOrd="0" parTransId="{1EA70CBD-6EB8-4A51-BC77-FD5DF9B0F964}" sibTransId="{75BEBBEF-04B7-4E30-914A-22370F258940}"/>
    <dgm:cxn modelId="{3BDFF961-2AE0-43F3-842C-693A5ADE1064}" type="presOf" srcId="{B8E81DFB-E75F-45DF-A858-B96AF1ACF933}" destId="{3274A7EA-87B2-40CC-AB88-FAD7A9C87266}" srcOrd="0" destOrd="0" presId="urn:microsoft.com/office/officeart/2005/8/layout/venn1"/>
    <dgm:cxn modelId="{35F6AABA-6291-4E30-BF7F-623BA57FF45E}" srcId="{D610D6A9-1B31-4C11-B002-1F5EEF2A828D}" destId="{EA9F34AF-8CA4-4231-B61D-DC10954C320B}" srcOrd="2" destOrd="0" parTransId="{50106B92-B620-497E-A708-A286764C909D}" sibTransId="{5BC2812F-0854-4132-8DD1-CEF51A995459}"/>
    <dgm:cxn modelId="{67412670-443A-4374-84B3-E2D555A8C079}" type="presOf" srcId="{0EE0F7FC-5078-45EB-8FB7-AC7F3AD01D35}" destId="{AB7CB459-4152-4624-99AD-78DC0B345D0E}" srcOrd="0" destOrd="0" presId="urn:microsoft.com/office/officeart/2005/8/layout/venn1"/>
    <dgm:cxn modelId="{71593D65-7051-4CB8-A2D7-D6A2DFCEE213}" srcId="{D610D6A9-1B31-4C11-B002-1F5EEF2A828D}" destId="{25108F61-E2D2-4ED8-99F0-848A5D5EDE37}" srcOrd="3" destOrd="0" parTransId="{800B2EA6-09F1-427F-8958-FA13C61CF1E5}" sibTransId="{5849EA9A-4D36-4ECB-A07A-712B817F99AD}"/>
    <dgm:cxn modelId="{2A845057-A189-4ECC-B285-43C1AA1B4D66}" type="presOf" srcId="{EA9F34AF-8CA4-4231-B61D-DC10954C320B}" destId="{B38DBD13-FF01-4FFF-AC12-488E30DDE152}" srcOrd="0" destOrd="0" presId="urn:microsoft.com/office/officeart/2005/8/layout/venn1"/>
    <dgm:cxn modelId="{D6602A9F-4AE7-4246-B83A-F4C4AAA76295}" srcId="{D610D6A9-1B31-4C11-B002-1F5EEF2A828D}" destId="{0EE0F7FC-5078-45EB-8FB7-AC7F3AD01D35}" srcOrd="1" destOrd="0" parTransId="{55ECFA58-C919-4862-B539-30486AF66993}" sibTransId="{8C35C360-2087-4163-BFBC-CB4F135452F5}"/>
    <dgm:cxn modelId="{CA6F87C3-5C3F-4235-9D39-EE0AD5643288}" type="presParOf" srcId="{3DF071BF-713C-4526-851A-1BE7A2FD8EEA}" destId="{8F1575C7-4064-4549-AC63-7A0BFEF20A44}" srcOrd="0" destOrd="0" presId="urn:microsoft.com/office/officeart/2005/8/layout/venn1"/>
    <dgm:cxn modelId="{7FCAFEAB-D158-43FF-96E5-30D9861669E4}" type="presParOf" srcId="{3DF071BF-713C-4526-851A-1BE7A2FD8EEA}" destId="{8FFE1996-FAB0-492C-98AA-FAC0F8FF7551}" srcOrd="1" destOrd="0" presId="urn:microsoft.com/office/officeart/2005/8/layout/venn1"/>
    <dgm:cxn modelId="{EFBBA720-34EF-45C7-94EF-889507AA09C5}" type="presParOf" srcId="{3DF071BF-713C-4526-851A-1BE7A2FD8EEA}" destId="{60B84F21-0075-4D10-A993-1EFB7AA876A4}" srcOrd="2" destOrd="0" presId="urn:microsoft.com/office/officeart/2005/8/layout/venn1"/>
    <dgm:cxn modelId="{C27C82B3-52D3-4C47-83FD-7CAD89A80BB6}" type="presParOf" srcId="{3DF071BF-713C-4526-851A-1BE7A2FD8EEA}" destId="{AB7CB459-4152-4624-99AD-78DC0B345D0E}" srcOrd="3" destOrd="0" presId="urn:microsoft.com/office/officeart/2005/8/layout/venn1"/>
    <dgm:cxn modelId="{9A543489-9D2E-4BE0-8052-8998A2EAE3AC}" type="presParOf" srcId="{3DF071BF-713C-4526-851A-1BE7A2FD8EEA}" destId="{B5A31B19-EDC9-47BA-B9BD-249742FDC14E}" srcOrd="4" destOrd="0" presId="urn:microsoft.com/office/officeart/2005/8/layout/venn1"/>
    <dgm:cxn modelId="{1AE04C77-810D-4854-B8F9-6E3FC7EF9B3B}" type="presParOf" srcId="{3DF071BF-713C-4526-851A-1BE7A2FD8EEA}" destId="{B38DBD13-FF01-4FFF-AC12-488E30DDE152}" srcOrd="5" destOrd="0" presId="urn:microsoft.com/office/officeart/2005/8/layout/venn1"/>
    <dgm:cxn modelId="{02AA086B-6E3F-40CE-96A4-4AF8AEBEB4FC}" type="presParOf" srcId="{3DF071BF-713C-4526-851A-1BE7A2FD8EEA}" destId="{2F90C20E-799A-4ECD-BC77-7779F0EA630E}" srcOrd="6" destOrd="0" presId="urn:microsoft.com/office/officeart/2005/8/layout/venn1"/>
    <dgm:cxn modelId="{CBADF2AD-69C1-47ED-B22B-03541B484321}" type="presParOf" srcId="{3DF071BF-713C-4526-851A-1BE7A2FD8EEA}" destId="{6802BB4B-AD3E-4BA1-B0F2-0E47CFDFF78C}" srcOrd="7" destOrd="0" presId="urn:microsoft.com/office/officeart/2005/8/layout/venn1"/>
    <dgm:cxn modelId="{2043009C-DBC9-4643-8C27-9C812DE800E4}" type="presParOf" srcId="{3DF071BF-713C-4526-851A-1BE7A2FD8EEA}" destId="{8D44007E-61A5-46FB-87D7-8ABC9A19527E}" srcOrd="8" destOrd="0" presId="urn:microsoft.com/office/officeart/2005/8/layout/venn1"/>
    <dgm:cxn modelId="{57D0DFE9-22D8-44EA-A424-B646636B95FE}" type="presParOf" srcId="{3DF071BF-713C-4526-851A-1BE7A2FD8EEA}" destId="{3274A7EA-87B2-40CC-AB88-FAD7A9C87266}" srcOrd="9" destOrd="0" presId="urn:microsoft.com/office/officeart/2005/8/layout/ven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C7BBB8-F334-4312-8A7E-ADF0CD72DC12}" type="doc">
      <dgm:prSet loTypeId="urn:microsoft.com/office/officeart/2005/8/layout/cycle4" loCatId="relationship" qsTypeId="urn:microsoft.com/office/officeart/2005/8/quickstyle/simple5" qsCatId="simple" csTypeId="urn:microsoft.com/office/officeart/2005/8/colors/accent2_4" csCatId="accent2" phldr="1"/>
      <dgm:spPr/>
      <dgm:t>
        <a:bodyPr/>
        <a:lstStyle/>
        <a:p>
          <a:endParaRPr lang="zh-CN" altLang="en-US"/>
        </a:p>
      </dgm:t>
    </dgm:pt>
    <dgm:pt modelId="{0D21CC1B-CDF8-426E-AA85-0E9E70973B00}">
      <dgm:prSet custT="1"/>
      <dgm:spPr>
        <a:solidFill>
          <a:srgbClr val="E5C36C"/>
        </a:solidFill>
      </dgm:spPr>
      <dgm:t>
        <a:bodyPr lIns="128016" tIns="360000" rIns="128016" bIns="540000"/>
        <a:lstStyle/>
        <a:p>
          <a:r>
            <a:rPr lang="zh-CN" altLang="en-US" sz="1800" dirty="0">
              <a:latin typeface="Arial" panose="020B0604020202020204" pitchFamily="34" charset="0"/>
              <a:ea typeface="微软雅黑" panose="020B0503020204020204" pitchFamily="34" charset="-122"/>
              <a:sym typeface="Arial" panose="020B0604020202020204" pitchFamily="34" charset="0"/>
            </a:rPr>
            <a:t>为发展中国家提供先进技术和管理经验</a:t>
          </a:r>
        </a:p>
      </dgm:t>
    </dgm:pt>
    <dgm:pt modelId="{C0598154-E76F-4F61-97D1-91BFE9263994}" type="parTrans" cxnId="{D3483607-BFC9-4AB9-B8CA-4C7FF28AF317}">
      <dgm:prSet/>
      <dgm:spPr/>
      <dgm:t>
        <a:bodyPr/>
        <a:lstStyle/>
        <a:p>
          <a:endParaRPr lang="zh-CN" altLang="en-US" sz="1800"/>
        </a:p>
      </dgm:t>
    </dgm:pt>
    <dgm:pt modelId="{3956D09F-DCFF-45C4-83A1-A81A49129718}" type="sibTrans" cxnId="{D3483607-BFC9-4AB9-B8CA-4C7FF28AF317}">
      <dgm:prSet/>
      <dgm:spPr/>
      <dgm:t>
        <a:bodyPr/>
        <a:lstStyle/>
        <a:p>
          <a:endParaRPr lang="zh-CN" altLang="en-US" sz="1800"/>
        </a:p>
      </dgm:t>
    </dgm:pt>
    <dgm:pt modelId="{5B73BECD-64F5-4EC5-B1C6-420484A42996}">
      <dgm:prSet custT="1"/>
      <dgm:spPr>
        <a:solidFill>
          <a:srgbClr val="B26A37"/>
        </a:solidFill>
      </dgm:spPr>
      <dgm:t>
        <a:bodyPr lIns="360000" tIns="128016" rIns="128016" bIns="360000"/>
        <a:lstStyle/>
        <a:p>
          <a:r>
            <a:rPr lang="zh-CN" altLang="en-US" sz="1800" dirty="0">
              <a:latin typeface="Arial" panose="020B0604020202020204" pitchFamily="34" charset="0"/>
              <a:ea typeface="微软雅黑" panose="020B0503020204020204" pitchFamily="34" charset="-122"/>
              <a:sym typeface="Arial" panose="020B0604020202020204" pitchFamily="34" charset="0"/>
            </a:rPr>
            <a:t>为发展中国家提供更多的就业机会</a:t>
          </a:r>
        </a:p>
      </dgm:t>
    </dgm:pt>
    <dgm:pt modelId="{0A16ED23-CD19-43AD-87E4-7045ECB16D7D}" type="parTrans" cxnId="{1C0ED229-DD78-402C-BACF-2D0F8C640CF0}">
      <dgm:prSet/>
      <dgm:spPr/>
      <dgm:t>
        <a:bodyPr/>
        <a:lstStyle/>
        <a:p>
          <a:endParaRPr lang="zh-CN" altLang="en-US" sz="1800"/>
        </a:p>
      </dgm:t>
    </dgm:pt>
    <dgm:pt modelId="{80A6C3D3-C1D5-4C5B-B8A0-E0CE7C67DA27}" type="sibTrans" cxnId="{1C0ED229-DD78-402C-BACF-2D0F8C640CF0}">
      <dgm:prSet/>
      <dgm:spPr/>
      <dgm:t>
        <a:bodyPr/>
        <a:lstStyle/>
        <a:p>
          <a:endParaRPr lang="zh-CN" altLang="en-US" sz="1800"/>
        </a:p>
      </dgm:t>
    </dgm:pt>
    <dgm:pt modelId="{D2865C7C-5FC3-4566-B776-D15698CF8862}">
      <dgm:prSet custT="1"/>
      <dgm:spPr>
        <a:solidFill>
          <a:srgbClr val="E5C36C"/>
        </a:solidFill>
      </dgm:spPr>
      <dgm:t>
        <a:bodyPr lIns="360000" tIns="360000" rIns="128016" bIns="128016"/>
        <a:lstStyle/>
        <a:p>
          <a:r>
            <a:rPr lang="zh-CN" altLang="en-US" sz="1800" dirty="0">
              <a:latin typeface="Arial" panose="020B0604020202020204" pitchFamily="34" charset="0"/>
              <a:ea typeface="微软雅黑" panose="020B0503020204020204" pitchFamily="34" charset="-122"/>
              <a:sym typeface="Arial" panose="020B0604020202020204" pitchFamily="34" charset="0"/>
            </a:rPr>
            <a:t>推动发展中国家国际贸易发展</a:t>
          </a:r>
        </a:p>
      </dgm:t>
    </dgm:pt>
    <dgm:pt modelId="{CE0C9507-3911-4CD9-BE73-2BA24FDE1738}" type="parTrans" cxnId="{7EA62B15-E996-4206-91C5-FBA88E2384B1}">
      <dgm:prSet/>
      <dgm:spPr/>
      <dgm:t>
        <a:bodyPr/>
        <a:lstStyle/>
        <a:p>
          <a:endParaRPr lang="zh-CN" altLang="en-US" sz="1800"/>
        </a:p>
      </dgm:t>
    </dgm:pt>
    <dgm:pt modelId="{73D8D5AE-ED38-4731-B0FC-F1972520C6B9}" type="sibTrans" cxnId="{7EA62B15-E996-4206-91C5-FBA88E2384B1}">
      <dgm:prSet/>
      <dgm:spPr/>
      <dgm:t>
        <a:bodyPr/>
        <a:lstStyle/>
        <a:p>
          <a:endParaRPr lang="zh-CN" altLang="en-US" sz="1800"/>
        </a:p>
      </dgm:t>
    </dgm:pt>
    <dgm:pt modelId="{615222E5-139A-4335-9E3B-91EFBC974E2F}">
      <dgm:prSet custT="1"/>
      <dgm:spPr>
        <a:solidFill>
          <a:srgbClr val="B26A37"/>
        </a:solidFill>
      </dgm:spPr>
      <dgm:t>
        <a:bodyPr lIns="91440" tIns="180000" rIns="180000" bIns="45720"/>
        <a:lstStyle/>
        <a:p>
          <a:r>
            <a:rPr lang="zh-CN" altLang="en-US" sz="1800" dirty="0">
              <a:latin typeface="Arial" panose="020B0604020202020204" pitchFamily="34" charset="0"/>
              <a:ea typeface="微软雅黑" panose="020B0503020204020204" pitchFamily="34" charset="-122"/>
              <a:sym typeface="Arial" panose="020B0604020202020204" pitchFamily="34" charset="0"/>
            </a:rPr>
            <a:t>促进发展中国家跨国公司的发展</a:t>
          </a:r>
        </a:p>
      </dgm:t>
    </dgm:pt>
    <dgm:pt modelId="{CAC1DDD3-6DA5-4883-9EE8-624A8B46F4C3}" type="parTrans" cxnId="{17512658-2660-4E72-B26E-AB93CDA8B342}">
      <dgm:prSet/>
      <dgm:spPr/>
      <dgm:t>
        <a:bodyPr/>
        <a:lstStyle/>
        <a:p>
          <a:endParaRPr lang="zh-CN" altLang="en-US" sz="1800"/>
        </a:p>
      </dgm:t>
    </dgm:pt>
    <dgm:pt modelId="{3F4BA1A9-C66E-4AC7-8BF4-8311520DE85D}" type="sibTrans" cxnId="{17512658-2660-4E72-B26E-AB93CDA8B342}">
      <dgm:prSet/>
      <dgm:spPr/>
      <dgm:t>
        <a:bodyPr/>
        <a:lstStyle/>
        <a:p>
          <a:endParaRPr lang="zh-CN" altLang="en-US" sz="1800"/>
        </a:p>
      </dgm:t>
    </dgm:pt>
    <dgm:pt modelId="{21464223-59FF-43B4-9104-6436AA563E23}" type="pres">
      <dgm:prSet presAssocID="{D8C7BBB8-F334-4312-8A7E-ADF0CD72DC12}" presName="cycleMatrixDiagram" presStyleCnt="0">
        <dgm:presLayoutVars>
          <dgm:chMax val="1"/>
          <dgm:dir/>
          <dgm:animLvl val="lvl"/>
          <dgm:resizeHandles val="exact"/>
        </dgm:presLayoutVars>
      </dgm:prSet>
      <dgm:spPr/>
      <dgm:t>
        <a:bodyPr/>
        <a:lstStyle/>
        <a:p>
          <a:endParaRPr lang="zh-CN" altLang="en-US"/>
        </a:p>
      </dgm:t>
    </dgm:pt>
    <dgm:pt modelId="{D7B7CD68-0A12-435D-8ADB-1BBB06DC5345}" type="pres">
      <dgm:prSet presAssocID="{D8C7BBB8-F334-4312-8A7E-ADF0CD72DC12}" presName="children" presStyleCnt="0"/>
      <dgm:spPr/>
    </dgm:pt>
    <dgm:pt modelId="{E3CC1E76-3BB4-44A8-AE75-6D760D70E228}" type="pres">
      <dgm:prSet presAssocID="{D8C7BBB8-F334-4312-8A7E-ADF0CD72DC12}" presName="childPlaceholder" presStyleCnt="0"/>
      <dgm:spPr/>
    </dgm:pt>
    <dgm:pt modelId="{CFAC6317-A199-46C4-9D62-49BAF92E31A7}" type="pres">
      <dgm:prSet presAssocID="{D8C7BBB8-F334-4312-8A7E-ADF0CD72DC12}" presName="circle" presStyleCnt="0"/>
      <dgm:spPr/>
    </dgm:pt>
    <dgm:pt modelId="{0D073399-F71B-4729-A747-320E4AAF4308}" type="pres">
      <dgm:prSet presAssocID="{D8C7BBB8-F334-4312-8A7E-ADF0CD72DC12}" presName="quadrant1" presStyleLbl="node1" presStyleIdx="0" presStyleCnt="4">
        <dgm:presLayoutVars>
          <dgm:chMax val="1"/>
          <dgm:bulletEnabled val="1"/>
        </dgm:presLayoutVars>
      </dgm:prSet>
      <dgm:spPr/>
      <dgm:t>
        <a:bodyPr/>
        <a:lstStyle/>
        <a:p>
          <a:endParaRPr lang="zh-CN" altLang="en-US"/>
        </a:p>
      </dgm:t>
    </dgm:pt>
    <dgm:pt modelId="{8903A175-4806-4DF8-98D2-C1FC789D7137}" type="pres">
      <dgm:prSet presAssocID="{D8C7BBB8-F334-4312-8A7E-ADF0CD72DC12}" presName="quadrant2" presStyleLbl="node1" presStyleIdx="1" presStyleCnt="4">
        <dgm:presLayoutVars>
          <dgm:chMax val="1"/>
          <dgm:bulletEnabled val="1"/>
        </dgm:presLayoutVars>
      </dgm:prSet>
      <dgm:spPr/>
      <dgm:t>
        <a:bodyPr/>
        <a:lstStyle/>
        <a:p>
          <a:endParaRPr lang="zh-CN" altLang="en-US"/>
        </a:p>
      </dgm:t>
    </dgm:pt>
    <dgm:pt modelId="{7109BAE1-C4BA-4DCB-BEE8-25B7AC8CA580}" type="pres">
      <dgm:prSet presAssocID="{D8C7BBB8-F334-4312-8A7E-ADF0CD72DC12}" presName="quadrant3" presStyleLbl="node1" presStyleIdx="2" presStyleCnt="4">
        <dgm:presLayoutVars>
          <dgm:chMax val="1"/>
          <dgm:bulletEnabled val="1"/>
        </dgm:presLayoutVars>
      </dgm:prSet>
      <dgm:spPr/>
      <dgm:t>
        <a:bodyPr/>
        <a:lstStyle/>
        <a:p>
          <a:endParaRPr lang="zh-CN" altLang="en-US"/>
        </a:p>
      </dgm:t>
    </dgm:pt>
    <dgm:pt modelId="{BB5ED8DA-48D1-4916-8D06-33DFFB2321A9}" type="pres">
      <dgm:prSet presAssocID="{D8C7BBB8-F334-4312-8A7E-ADF0CD72DC12}" presName="quadrant4" presStyleLbl="node1" presStyleIdx="3" presStyleCnt="4">
        <dgm:presLayoutVars>
          <dgm:chMax val="1"/>
          <dgm:bulletEnabled val="1"/>
        </dgm:presLayoutVars>
      </dgm:prSet>
      <dgm:spPr/>
      <dgm:t>
        <a:bodyPr/>
        <a:lstStyle/>
        <a:p>
          <a:endParaRPr lang="zh-CN" altLang="en-US"/>
        </a:p>
      </dgm:t>
    </dgm:pt>
    <dgm:pt modelId="{81467A55-3553-4408-BBB8-60EB7DFFD851}" type="pres">
      <dgm:prSet presAssocID="{D8C7BBB8-F334-4312-8A7E-ADF0CD72DC12}" presName="quadrantPlaceholder" presStyleCnt="0"/>
      <dgm:spPr/>
    </dgm:pt>
    <dgm:pt modelId="{5E65B876-DFE2-4BFB-A9A9-99DADF9A243B}" type="pres">
      <dgm:prSet presAssocID="{D8C7BBB8-F334-4312-8A7E-ADF0CD72DC12}" presName="center1" presStyleLbl="fgShp" presStyleIdx="0" presStyleCnt="2"/>
      <dgm:spPr/>
    </dgm:pt>
    <dgm:pt modelId="{03C2EF1F-D42B-4CF3-81F4-47FB0A42E89F}" type="pres">
      <dgm:prSet presAssocID="{D8C7BBB8-F334-4312-8A7E-ADF0CD72DC12}" presName="center2" presStyleLbl="fgShp" presStyleIdx="1" presStyleCnt="2"/>
      <dgm:spPr/>
    </dgm:pt>
  </dgm:ptLst>
  <dgm:cxnLst>
    <dgm:cxn modelId="{6DB120C5-620C-416C-BC51-A95BEA722D66}" type="presOf" srcId="{D2865C7C-5FC3-4566-B776-D15698CF8862}" destId="{7109BAE1-C4BA-4DCB-BEE8-25B7AC8CA580}" srcOrd="0" destOrd="0" presId="urn:microsoft.com/office/officeart/2005/8/layout/cycle4"/>
    <dgm:cxn modelId="{17512658-2660-4E72-B26E-AB93CDA8B342}" srcId="{D8C7BBB8-F334-4312-8A7E-ADF0CD72DC12}" destId="{615222E5-139A-4335-9E3B-91EFBC974E2F}" srcOrd="3" destOrd="0" parTransId="{CAC1DDD3-6DA5-4883-9EE8-624A8B46F4C3}" sibTransId="{3F4BA1A9-C66E-4AC7-8BF4-8311520DE85D}"/>
    <dgm:cxn modelId="{A57677B5-F48E-4AD2-9C76-7A81689CC7A7}" type="presOf" srcId="{615222E5-139A-4335-9E3B-91EFBC974E2F}" destId="{BB5ED8DA-48D1-4916-8D06-33DFFB2321A9}" srcOrd="0" destOrd="0" presId="urn:microsoft.com/office/officeart/2005/8/layout/cycle4"/>
    <dgm:cxn modelId="{513DF6EE-087D-47EF-BE9E-66847B84B71E}" type="presOf" srcId="{0D21CC1B-CDF8-426E-AA85-0E9E70973B00}" destId="{0D073399-F71B-4729-A747-320E4AAF4308}" srcOrd="0" destOrd="0" presId="urn:microsoft.com/office/officeart/2005/8/layout/cycle4"/>
    <dgm:cxn modelId="{7EA62B15-E996-4206-91C5-FBA88E2384B1}" srcId="{D8C7BBB8-F334-4312-8A7E-ADF0CD72DC12}" destId="{D2865C7C-5FC3-4566-B776-D15698CF8862}" srcOrd="2" destOrd="0" parTransId="{CE0C9507-3911-4CD9-BE73-2BA24FDE1738}" sibTransId="{73D8D5AE-ED38-4731-B0FC-F1972520C6B9}"/>
    <dgm:cxn modelId="{D3483607-BFC9-4AB9-B8CA-4C7FF28AF317}" srcId="{D8C7BBB8-F334-4312-8A7E-ADF0CD72DC12}" destId="{0D21CC1B-CDF8-426E-AA85-0E9E70973B00}" srcOrd="0" destOrd="0" parTransId="{C0598154-E76F-4F61-97D1-91BFE9263994}" sibTransId="{3956D09F-DCFF-45C4-83A1-A81A49129718}"/>
    <dgm:cxn modelId="{1C0ED229-DD78-402C-BACF-2D0F8C640CF0}" srcId="{D8C7BBB8-F334-4312-8A7E-ADF0CD72DC12}" destId="{5B73BECD-64F5-4EC5-B1C6-420484A42996}" srcOrd="1" destOrd="0" parTransId="{0A16ED23-CD19-43AD-87E4-7045ECB16D7D}" sibTransId="{80A6C3D3-C1D5-4C5B-B8A0-E0CE7C67DA27}"/>
    <dgm:cxn modelId="{2650991C-2BF3-45FD-81BB-1D12E720753E}" type="presOf" srcId="{5B73BECD-64F5-4EC5-B1C6-420484A42996}" destId="{8903A175-4806-4DF8-98D2-C1FC789D7137}" srcOrd="0" destOrd="0" presId="urn:microsoft.com/office/officeart/2005/8/layout/cycle4"/>
    <dgm:cxn modelId="{00C23809-E0F4-44A3-AA55-14F8CBC9BFB3}" type="presOf" srcId="{D8C7BBB8-F334-4312-8A7E-ADF0CD72DC12}" destId="{21464223-59FF-43B4-9104-6436AA563E23}" srcOrd="0" destOrd="0" presId="urn:microsoft.com/office/officeart/2005/8/layout/cycle4"/>
    <dgm:cxn modelId="{0513D25E-B267-47DC-B745-B5B22B78A7A3}" type="presParOf" srcId="{21464223-59FF-43B4-9104-6436AA563E23}" destId="{D7B7CD68-0A12-435D-8ADB-1BBB06DC5345}" srcOrd="0" destOrd="0" presId="urn:microsoft.com/office/officeart/2005/8/layout/cycle4"/>
    <dgm:cxn modelId="{37571A6A-EC66-450D-A5F1-BDC097A557FE}" type="presParOf" srcId="{D7B7CD68-0A12-435D-8ADB-1BBB06DC5345}" destId="{E3CC1E76-3BB4-44A8-AE75-6D760D70E228}" srcOrd="0" destOrd="0" presId="urn:microsoft.com/office/officeart/2005/8/layout/cycle4"/>
    <dgm:cxn modelId="{436DC6E3-F5ED-4D6B-9EDA-1AA54F24BEA2}" type="presParOf" srcId="{21464223-59FF-43B4-9104-6436AA563E23}" destId="{CFAC6317-A199-46C4-9D62-49BAF92E31A7}" srcOrd="1" destOrd="0" presId="urn:microsoft.com/office/officeart/2005/8/layout/cycle4"/>
    <dgm:cxn modelId="{E6EC9CBB-5B77-4AE8-A06A-177B0BB4D7EF}" type="presParOf" srcId="{CFAC6317-A199-46C4-9D62-49BAF92E31A7}" destId="{0D073399-F71B-4729-A747-320E4AAF4308}" srcOrd="0" destOrd="0" presId="urn:microsoft.com/office/officeart/2005/8/layout/cycle4"/>
    <dgm:cxn modelId="{F23F2ABD-4D5A-454B-87F9-D30461D0AC23}" type="presParOf" srcId="{CFAC6317-A199-46C4-9D62-49BAF92E31A7}" destId="{8903A175-4806-4DF8-98D2-C1FC789D7137}" srcOrd="1" destOrd="0" presId="urn:microsoft.com/office/officeart/2005/8/layout/cycle4"/>
    <dgm:cxn modelId="{DDBBA287-5710-47B1-BF36-51B3FDC69809}" type="presParOf" srcId="{CFAC6317-A199-46C4-9D62-49BAF92E31A7}" destId="{7109BAE1-C4BA-4DCB-BEE8-25B7AC8CA580}" srcOrd="2" destOrd="0" presId="urn:microsoft.com/office/officeart/2005/8/layout/cycle4"/>
    <dgm:cxn modelId="{2C94F3CE-A665-450E-ACE1-5CF558CCBC30}" type="presParOf" srcId="{CFAC6317-A199-46C4-9D62-49BAF92E31A7}" destId="{BB5ED8DA-48D1-4916-8D06-33DFFB2321A9}" srcOrd="3" destOrd="0" presId="urn:microsoft.com/office/officeart/2005/8/layout/cycle4"/>
    <dgm:cxn modelId="{891B3674-4719-492C-82CA-246AAD91D9F0}" type="presParOf" srcId="{CFAC6317-A199-46C4-9D62-49BAF92E31A7}" destId="{81467A55-3553-4408-BBB8-60EB7DFFD851}" srcOrd="4" destOrd="0" presId="urn:microsoft.com/office/officeart/2005/8/layout/cycle4"/>
    <dgm:cxn modelId="{3764D91F-BDFC-4536-ACD8-56ACB1C865E0}" type="presParOf" srcId="{21464223-59FF-43B4-9104-6436AA563E23}" destId="{5E65B876-DFE2-4BFB-A9A9-99DADF9A243B}" srcOrd="2" destOrd="0" presId="urn:microsoft.com/office/officeart/2005/8/layout/cycle4"/>
    <dgm:cxn modelId="{FDE990B1-0D0B-48EB-9EBE-0813CCCA5986}" type="presParOf" srcId="{21464223-59FF-43B4-9104-6436AA563E23}" destId="{03C2EF1F-D42B-4CF3-81F4-47FB0A42E89F}" srcOrd="3" destOrd="0" presId="urn:microsoft.com/office/officeart/2005/8/layout/cycle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A22DC6-F7D2-4E9C-A63A-6A3B2C4A1165}" type="doc">
      <dgm:prSet loTypeId="urn:microsoft.com/office/officeart/2005/8/layout/arrow3" loCatId="relationship" qsTypeId="urn:microsoft.com/office/officeart/2005/8/quickstyle/simple1" qsCatId="simple" csTypeId="urn:microsoft.com/office/officeart/2005/8/colors/accent2_4" csCatId="accent2" phldr="1"/>
      <dgm:spPr/>
      <dgm:t>
        <a:bodyPr/>
        <a:lstStyle/>
        <a:p>
          <a:endParaRPr lang="zh-CN" altLang="en-US"/>
        </a:p>
      </dgm:t>
    </dgm:pt>
    <dgm:pt modelId="{37FC0B44-F586-4C97-A36C-B2CBD1121995}">
      <dgm:prSet custT="1"/>
      <dgm:spPr/>
      <dgm:t>
        <a:bodyPr/>
        <a:lstStyle/>
        <a:p>
          <a:r>
            <a:rPr lang="zh-CN" altLang="en-US" sz="2000" b="1" dirty="0">
              <a:latin typeface="Arial" panose="020B0604020202020204" pitchFamily="34" charset="0"/>
              <a:ea typeface="微软雅黑" panose="020B0503020204020204" pitchFamily="34" charset="-122"/>
              <a:sym typeface="Arial" panose="020B0604020202020204" pitchFamily="34" charset="0"/>
            </a:rPr>
            <a:t>“反全球化”揭露了“全球化时代”存在的</a:t>
          </a:r>
          <a:r>
            <a:rPr lang="zh-CN" altLang="en-US" sz="2000" b="1" dirty="0">
              <a:solidFill>
                <a:srgbClr val="B26A37"/>
              </a:solidFill>
              <a:latin typeface="Arial" panose="020B0604020202020204" pitchFamily="34" charset="0"/>
              <a:ea typeface="微软雅黑" panose="020B0503020204020204" pitchFamily="34" charset="-122"/>
              <a:sym typeface="Arial" panose="020B0604020202020204" pitchFamily="34" charset="0"/>
            </a:rPr>
            <a:t>严重问题</a:t>
          </a:r>
          <a:endParaRPr lang="zh-CN" altLang="en-US" sz="2000" dirty="0">
            <a:solidFill>
              <a:srgbClr val="B26A37"/>
            </a:solidFill>
            <a:latin typeface="Arial" panose="020B0604020202020204" pitchFamily="34" charset="0"/>
            <a:ea typeface="微软雅黑" panose="020B0503020204020204" pitchFamily="34" charset="-122"/>
            <a:sym typeface="Arial" panose="020B0604020202020204" pitchFamily="34" charset="0"/>
          </a:endParaRPr>
        </a:p>
      </dgm:t>
    </dgm:pt>
    <dgm:pt modelId="{C1A8B851-384D-4E82-8BCA-C62EF1B23EC4}" type="parTrans" cxnId="{7AD4289F-1701-4040-8DC3-DA28341D7C47}">
      <dgm:prSet/>
      <dgm:spPr/>
      <dgm:t>
        <a:bodyPr/>
        <a:lstStyle/>
        <a:p>
          <a:endParaRPr lang="zh-CN" altLang="en-US"/>
        </a:p>
      </dgm:t>
    </dgm:pt>
    <dgm:pt modelId="{EC52A030-1BB5-45D9-A736-47678BF0A0CE}" type="sibTrans" cxnId="{7AD4289F-1701-4040-8DC3-DA28341D7C47}">
      <dgm:prSet/>
      <dgm:spPr/>
      <dgm:t>
        <a:bodyPr/>
        <a:lstStyle/>
        <a:p>
          <a:endParaRPr lang="zh-CN" altLang="en-US"/>
        </a:p>
      </dgm:t>
    </dgm:pt>
    <dgm:pt modelId="{E15F9A9E-BC36-498F-9720-2A93416BBD8F}">
      <dgm:prSet custT="1"/>
      <dgm:spPr/>
      <dgm: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暴露出</a:t>
          </a:r>
          <a:r>
            <a:rPr lang="zh-CN" altLang="en-US"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利己主义、</a:t>
          </a:r>
          <a:endParaRPr lang="en-US" altLang="zh-CN" sz="2400" b="1" dirty="0">
            <a:solidFill>
              <a:srgbClr val="B26A37"/>
            </a:solidFill>
            <a:latin typeface="Arial" panose="020B0604020202020204" pitchFamily="34" charset="0"/>
            <a:ea typeface="微软雅黑" panose="020B0503020204020204" pitchFamily="34" charset="-122"/>
            <a:sym typeface="Arial" panose="020B0604020202020204" pitchFamily="34" charset="0"/>
          </a:endParaRPr>
        </a:p>
        <a:p>
          <a:r>
            <a:rPr lang="zh-CN" altLang="en-US"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保护主义</a:t>
          </a:r>
          <a:r>
            <a:rPr lang="zh-CN" altLang="en-US" sz="2400" b="1" dirty="0">
              <a:latin typeface="Arial" panose="020B0604020202020204" pitchFamily="34" charset="0"/>
              <a:ea typeface="微软雅黑" panose="020B0503020204020204" pitchFamily="34" charset="-122"/>
              <a:sym typeface="Arial" panose="020B0604020202020204" pitchFamily="34" charset="0"/>
            </a:rPr>
            <a:t>倾向</a:t>
          </a:r>
        </a:p>
      </dgm:t>
    </dgm:pt>
    <dgm:pt modelId="{EC266C50-141A-49A8-9F68-5552A2E90294}" type="parTrans" cxnId="{1AD3B381-98AB-4EC2-A301-8B69CEDC57D3}">
      <dgm:prSet/>
      <dgm:spPr/>
      <dgm:t>
        <a:bodyPr/>
        <a:lstStyle/>
        <a:p>
          <a:endParaRPr lang="zh-CN" altLang="en-US"/>
        </a:p>
      </dgm:t>
    </dgm:pt>
    <dgm:pt modelId="{A62AB4EB-8DC5-4443-BB53-57C54F732E80}" type="sibTrans" cxnId="{1AD3B381-98AB-4EC2-A301-8B69CEDC57D3}">
      <dgm:prSet/>
      <dgm:spPr/>
      <dgm:t>
        <a:bodyPr/>
        <a:lstStyle/>
        <a:p>
          <a:endParaRPr lang="zh-CN" altLang="en-US"/>
        </a:p>
      </dgm:t>
    </dgm:pt>
    <dgm:pt modelId="{30B3284F-E6FD-41DF-95D1-BB71DF53BB9B}" type="pres">
      <dgm:prSet presAssocID="{F9A22DC6-F7D2-4E9C-A63A-6A3B2C4A1165}" presName="compositeShape" presStyleCnt="0">
        <dgm:presLayoutVars>
          <dgm:chMax val="2"/>
          <dgm:dir/>
          <dgm:resizeHandles val="exact"/>
        </dgm:presLayoutVars>
      </dgm:prSet>
      <dgm:spPr/>
      <dgm:t>
        <a:bodyPr/>
        <a:lstStyle/>
        <a:p>
          <a:endParaRPr lang="zh-CN" altLang="en-US"/>
        </a:p>
      </dgm:t>
    </dgm:pt>
    <dgm:pt modelId="{9F4B1274-0598-4ED8-AB93-99F4A3C1B88F}" type="pres">
      <dgm:prSet presAssocID="{F9A22DC6-F7D2-4E9C-A63A-6A3B2C4A1165}" presName="divider" presStyleLbl="fgShp" presStyleIdx="0" presStyleCnt="1"/>
      <dgm:spPr/>
    </dgm:pt>
    <dgm:pt modelId="{D2A7694E-3BFC-49D8-A17F-96823AF97882}" type="pres">
      <dgm:prSet presAssocID="{37FC0B44-F586-4C97-A36C-B2CBD1121995}" presName="downArrow" presStyleLbl="node1" presStyleIdx="0" presStyleCnt="2"/>
      <dgm:spPr/>
    </dgm:pt>
    <dgm:pt modelId="{9C506A11-B141-4C2C-809A-7E9CB4DBA518}" type="pres">
      <dgm:prSet presAssocID="{37FC0B44-F586-4C97-A36C-B2CBD1121995}" presName="downArrowText" presStyleLbl="revTx" presStyleIdx="0" presStyleCnt="2" custScaleX="139142">
        <dgm:presLayoutVars>
          <dgm:bulletEnabled val="1"/>
        </dgm:presLayoutVars>
      </dgm:prSet>
      <dgm:spPr/>
      <dgm:t>
        <a:bodyPr/>
        <a:lstStyle/>
        <a:p>
          <a:endParaRPr lang="zh-CN" altLang="en-US"/>
        </a:p>
      </dgm:t>
    </dgm:pt>
    <dgm:pt modelId="{26179346-EDCF-45BE-BA65-7FD55F50BC21}" type="pres">
      <dgm:prSet presAssocID="{E15F9A9E-BC36-498F-9720-2A93416BBD8F}" presName="upArrow" presStyleLbl="node1" presStyleIdx="1" presStyleCnt="2"/>
      <dgm:spPr/>
    </dgm:pt>
    <dgm:pt modelId="{55B6A609-6D5C-4245-AB53-A2E862BDC0C1}" type="pres">
      <dgm:prSet presAssocID="{E15F9A9E-BC36-498F-9720-2A93416BBD8F}" presName="upArrowText" presStyleLbl="revTx" presStyleIdx="1" presStyleCnt="2" custScaleX="161121">
        <dgm:presLayoutVars>
          <dgm:bulletEnabled val="1"/>
        </dgm:presLayoutVars>
      </dgm:prSet>
      <dgm:spPr/>
      <dgm:t>
        <a:bodyPr/>
        <a:lstStyle/>
        <a:p>
          <a:endParaRPr lang="zh-CN" altLang="en-US"/>
        </a:p>
      </dgm:t>
    </dgm:pt>
  </dgm:ptLst>
  <dgm:cxnLst>
    <dgm:cxn modelId="{E4172A07-688E-45B8-B8BF-A47945748E4D}" type="presOf" srcId="{E15F9A9E-BC36-498F-9720-2A93416BBD8F}" destId="{55B6A609-6D5C-4245-AB53-A2E862BDC0C1}" srcOrd="0" destOrd="0" presId="urn:microsoft.com/office/officeart/2005/8/layout/arrow3"/>
    <dgm:cxn modelId="{EE9D92AB-1FE4-421B-AFB0-3A2CD98B3805}" type="presOf" srcId="{37FC0B44-F586-4C97-A36C-B2CBD1121995}" destId="{9C506A11-B141-4C2C-809A-7E9CB4DBA518}" srcOrd="0" destOrd="0" presId="urn:microsoft.com/office/officeart/2005/8/layout/arrow3"/>
    <dgm:cxn modelId="{1AD3B381-98AB-4EC2-A301-8B69CEDC57D3}" srcId="{F9A22DC6-F7D2-4E9C-A63A-6A3B2C4A1165}" destId="{E15F9A9E-BC36-498F-9720-2A93416BBD8F}" srcOrd="1" destOrd="0" parTransId="{EC266C50-141A-49A8-9F68-5552A2E90294}" sibTransId="{A62AB4EB-8DC5-4443-BB53-57C54F732E80}"/>
    <dgm:cxn modelId="{7AD4289F-1701-4040-8DC3-DA28341D7C47}" srcId="{F9A22DC6-F7D2-4E9C-A63A-6A3B2C4A1165}" destId="{37FC0B44-F586-4C97-A36C-B2CBD1121995}" srcOrd="0" destOrd="0" parTransId="{C1A8B851-384D-4E82-8BCA-C62EF1B23EC4}" sibTransId="{EC52A030-1BB5-45D9-A736-47678BF0A0CE}"/>
    <dgm:cxn modelId="{758B74EC-6B6A-49DD-A53F-322A819DFACD}" type="presOf" srcId="{F9A22DC6-F7D2-4E9C-A63A-6A3B2C4A1165}" destId="{30B3284F-E6FD-41DF-95D1-BB71DF53BB9B}" srcOrd="0" destOrd="0" presId="urn:microsoft.com/office/officeart/2005/8/layout/arrow3"/>
    <dgm:cxn modelId="{1658E507-051E-40FE-9CBF-C8F622AC94F9}" type="presParOf" srcId="{30B3284F-E6FD-41DF-95D1-BB71DF53BB9B}" destId="{9F4B1274-0598-4ED8-AB93-99F4A3C1B88F}" srcOrd="0" destOrd="0" presId="urn:microsoft.com/office/officeart/2005/8/layout/arrow3"/>
    <dgm:cxn modelId="{1E5D52C7-1162-47D0-9DB3-AA4A575CD3F5}" type="presParOf" srcId="{30B3284F-E6FD-41DF-95D1-BB71DF53BB9B}" destId="{D2A7694E-3BFC-49D8-A17F-96823AF97882}" srcOrd="1" destOrd="0" presId="urn:microsoft.com/office/officeart/2005/8/layout/arrow3"/>
    <dgm:cxn modelId="{DF371D41-AF05-4FF4-B8D4-DF258AD4888B}" type="presParOf" srcId="{30B3284F-E6FD-41DF-95D1-BB71DF53BB9B}" destId="{9C506A11-B141-4C2C-809A-7E9CB4DBA518}" srcOrd="2" destOrd="0" presId="urn:microsoft.com/office/officeart/2005/8/layout/arrow3"/>
    <dgm:cxn modelId="{DC34E121-6B14-4160-AB86-6B5D527C4A77}" type="presParOf" srcId="{30B3284F-E6FD-41DF-95D1-BB71DF53BB9B}" destId="{26179346-EDCF-45BE-BA65-7FD55F50BC21}" srcOrd="3" destOrd="0" presId="urn:microsoft.com/office/officeart/2005/8/layout/arrow3"/>
    <dgm:cxn modelId="{116A378E-79E4-4CFC-9D0C-3C7A66DEB413}" type="presParOf" srcId="{30B3284F-E6FD-41DF-95D1-BB71DF53BB9B}" destId="{55B6A609-6D5C-4245-AB53-A2E862BDC0C1}" srcOrd="4" destOrd="0" presId="urn:microsoft.com/office/officeart/2005/8/layout/arrow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BC4E7C-2C22-4D9A-8D32-C31B0AA42815}" type="doc">
      <dgm:prSet loTypeId="urn:microsoft.com/office/officeart/2005/8/layout/venn1" loCatId="relationship" qsTypeId="urn:microsoft.com/office/officeart/2005/8/quickstyle/simple1" qsCatId="simple" csTypeId="urn:microsoft.com/office/officeart/2005/8/colors/colorful3" csCatId="colorful" phldr="1"/>
      <dgm:spPr/>
      <dgm:t>
        <a:bodyPr/>
        <a:lstStyle/>
        <a:p>
          <a:endParaRPr lang="zh-CN" altLang="en-US"/>
        </a:p>
      </dgm:t>
    </dgm:pt>
    <dgm:pt modelId="{E6D05E0D-6F31-420F-BA32-879F89196E90}">
      <dgm:prSet/>
      <dgm:spPr>
        <a:solidFill>
          <a:srgbClr val="FFCDCD">
            <a:alpha val="50000"/>
          </a:srgbClr>
        </a:solidFill>
      </dgm:spPr>
      <dgm:t>
        <a:bodyPr/>
        <a:lstStyle/>
        <a:p>
          <a:r>
            <a:rPr lang="zh-CN" b="1">
              <a:latin typeface="Arial" panose="020B0604020202020204" pitchFamily="34" charset="0"/>
              <a:ea typeface="微软雅黑" panose="020B0503020204020204" pitchFamily="34" charset="-122"/>
              <a:sym typeface="Arial" panose="020B0604020202020204" pitchFamily="34" charset="0"/>
            </a:rPr>
            <a:t>合作共赢</a:t>
          </a:r>
          <a:endParaRPr lang="zh-CN">
            <a:latin typeface="Arial" panose="020B0604020202020204" pitchFamily="34" charset="0"/>
            <a:ea typeface="微软雅黑" panose="020B0503020204020204" pitchFamily="34" charset="-122"/>
            <a:sym typeface="Arial" panose="020B0604020202020204" pitchFamily="34" charset="0"/>
          </a:endParaRPr>
        </a:p>
      </dgm:t>
    </dgm:pt>
    <dgm:pt modelId="{9BE2C64F-ED12-4F3B-BDE6-D6DE35D5147B}" type="parTrans" cxnId="{CBFFE34F-513C-43BF-84F9-837B02542E52}">
      <dgm:prSet/>
      <dgm:spPr/>
      <dgm:t>
        <a:bodyPr/>
        <a:lstStyle/>
        <a:p>
          <a:endParaRPr lang="zh-CN" altLang="en-US"/>
        </a:p>
      </dgm:t>
    </dgm:pt>
    <dgm:pt modelId="{353436B4-4E9D-40CC-97F4-3927BF5C3B2C}" type="sibTrans" cxnId="{CBFFE34F-513C-43BF-84F9-837B02542E52}">
      <dgm:prSet/>
      <dgm:spPr/>
      <dgm:t>
        <a:bodyPr/>
        <a:lstStyle/>
        <a:p>
          <a:endParaRPr lang="zh-CN" altLang="en-US"/>
        </a:p>
      </dgm:t>
    </dgm:pt>
    <dgm:pt modelId="{886E2A07-A037-4DC1-B6B1-B9BAEA04425B}">
      <dgm:prSet/>
      <dgm:spPr>
        <a:solidFill>
          <a:srgbClr val="C00000">
            <a:alpha val="50000"/>
          </a:srgbClr>
        </a:solidFill>
      </dgm:spPr>
      <dgm:t>
        <a:bodyPr/>
        <a:lstStyle/>
        <a:p>
          <a:r>
            <a:rPr lang="zh-CN" b="1">
              <a:latin typeface="Arial" panose="020B0604020202020204" pitchFamily="34" charset="0"/>
              <a:ea typeface="微软雅黑" panose="020B0503020204020204" pitchFamily="34" charset="-122"/>
              <a:sym typeface="Arial" panose="020B0604020202020204" pitchFamily="34" charset="0"/>
            </a:rPr>
            <a:t>更加兼顾代表性和效率</a:t>
          </a:r>
          <a:endParaRPr lang="zh-CN">
            <a:latin typeface="Arial" panose="020B0604020202020204" pitchFamily="34" charset="0"/>
            <a:ea typeface="微软雅黑" panose="020B0503020204020204" pitchFamily="34" charset="-122"/>
            <a:sym typeface="Arial" panose="020B0604020202020204" pitchFamily="34" charset="0"/>
          </a:endParaRPr>
        </a:p>
      </dgm:t>
    </dgm:pt>
    <dgm:pt modelId="{1608E72E-3839-4F33-B38A-73BC36B406FE}" type="parTrans" cxnId="{E20E89BD-3EF7-46D1-B43F-3CCCE0B80CFC}">
      <dgm:prSet/>
      <dgm:spPr/>
      <dgm:t>
        <a:bodyPr/>
        <a:lstStyle/>
        <a:p>
          <a:endParaRPr lang="zh-CN" altLang="en-US"/>
        </a:p>
      </dgm:t>
    </dgm:pt>
    <dgm:pt modelId="{F12F97B2-33C2-4760-8B2E-CC49D7E0E099}" type="sibTrans" cxnId="{E20E89BD-3EF7-46D1-B43F-3CCCE0B80CFC}">
      <dgm:prSet/>
      <dgm:spPr/>
      <dgm:t>
        <a:bodyPr/>
        <a:lstStyle/>
        <a:p>
          <a:endParaRPr lang="zh-CN" altLang="en-US"/>
        </a:p>
      </dgm:t>
    </dgm:pt>
    <dgm:pt modelId="{3BF185B6-4551-4BDB-89E4-ECCE82C5E09A}">
      <dgm:prSet/>
      <dgm:spPr>
        <a:solidFill>
          <a:srgbClr val="FF3300">
            <a:alpha val="50000"/>
          </a:srgbClr>
        </a:solidFill>
      </dgm:spPr>
      <dgm:t>
        <a:bodyPr/>
        <a:lstStyle/>
        <a:p>
          <a:r>
            <a:rPr lang="zh-CN" b="1">
              <a:latin typeface="Arial" panose="020B0604020202020204" pitchFamily="34" charset="0"/>
              <a:ea typeface="微软雅黑" panose="020B0503020204020204" pitchFamily="34" charset="-122"/>
              <a:sym typeface="Arial" panose="020B0604020202020204" pitchFamily="34" charset="0"/>
            </a:rPr>
            <a:t>数字经济成为新动力</a:t>
          </a:r>
          <a:endParaRPr lang="zh-CN">
            <a:latin typeface="Arial" panose="020B0604020202020204" pitchFamily="34" charset="0"/>
            <a:ea typeface="微软雅黑" panose="020B0503020204020204" pitchFamily="34" charset="-122"/>
            <a:sym typeface="Arial" panose="020B0604020202020204" pitchFamily="34" charset="0"/>
          </a:endParaRPr>
        </a:p>
      </dgm:t>
    </dgm:pt>
    <dgm:pt modelId="{A025659B-A354-4613-82E7-AB6B3BAA0E99}" type="parTrans" cxnId="{DA026218-CF81-465B-8212-E808643AC681}">
      <dgm:prSet/>
      <dgm:spPr/>
      <dgm:t>
        <a:bodyPr/>
        <a:lstStyle/>
        <a:p>
          <a:endParaRPr lang="zh-CN" altLang="en-US"/>
        </a:p>
      </dgm:t>
    </dgm:pt>
    <dgm:pt modelId="{4288D4B3-6890-4556-ABFC-326E27F28039}" type="sibTrans" cxnId="{DA026218-CF81-465B-8212-E808643AC681}">
      <dgm:prSet/>
      <dgm:spPr/>
      <dgm:t>
        <a:bodyPr/>
        <a:lstStyle/>
        <a:p>
          <a:endParaRPr lang="zh-CN" altLang="en-US"/>
        </a:p>
      </dgm:t>
    </dgm:pt>
    <dgm:pt modelId="{A3BA0AE6-305C-482F-B705-5CFE253B921F}" type="pres">
      <dgm:prSet presAssocID="{1ABC4E7C-2C22-4D9A-8D32-C31B0AA42815}" presName="compositeShape" presStyleCnt="0">
        <dgm:presLayoutVars>
          <dgm:chMax val="7"/>
          <dgm:dir/>
          <dgm:resizeHandles val="exact"/>
        </dgm:presLayoutVars>
      </dgm:prSet>
      <dgm:spPr/>
      <dgm:t>
        <a:bodyPr/>
        <a:lstStyle/>
        <a:p>
          <a:endParaRPr lang="zh-CN" altLang="en-US"/>
        </a:p>
      </dgm:t>
    </dgm:pt>
    <dgm:pt modelId="{1EADD9BB-624E-444C-9AB9-35AE929D685E}" type="pres">
      <dgm:prSet presAssocID="{E6D05E0D-6F31-420F-BA32-879F89196E90}" presName="circ1" presStyleLbl="vennNode1" presStyleIdx="0" presStyleCnt="3"/>
      <dgm:spPr/>
      <dgm:t>
        <a:bodyPr/>
        <a:lstStyle/>
        <a:p>
          <a:endParaRPr lang="zh-CN" altLang="en-US"/>
        </a:p>
      </dgm:t>
    </dgm:pt>
    <dgm:pt modelId="{37607426-793D-4BCB-98A3-0B5189060718}" type="pres">
      <dgm:prSet presAssocID="{E6D05E0D-6F31-420F-BA32-879F89196E90}" presName="circ1Tx" presStyleLbl="revTx" presStyleIdx="0" presStyleCnt="0">
        <dgm:presLayoutVars>
          <dgm:chMax val="0"/>
          <dgm:chPref val="0"/>
          <dgm:bulletEnabled val="1"/>
        </dgm:presLayoutVars>
      </dgm:prSet>
      <dgm:spPr/>
      <dgm:t>
        <a:bodyPr/>
        <a:lstStyle/>
        <a:p>
          <a:endParaRPr lang="zh-CN" altLang="en-US"/>
        </a:p>
      </dgm:t>
    </dgm:pt>
    <dgm:pt modelId="{A7E28BCD-7AD7-4B32-AB02-5CEFCC24E6D2}" type="pres">
      <dgm:prSet presAssocID="{886E2A07-A037-4DC1-B6B1-B9BAEA04425B}" presName="circ2" presStyleLbl="vennNode1" presStyleIdx="1" presStyleCnt="3"/>
      <dgm:spPr/>
      <dgm:t>
        <a:bodyPr/>
        <a:lstStyle/>
        <a:p>
          <a:endParaRPr lang="zh-CN" altLang="en-US"/>
        </a:p>
      </dgm:t>
    </dgm:pt>
    <dgm:pt modelId="{919C994C-DD2C-4A4C-B184-E09DDCEDD1D3}" type="pres">
      <dgm:prSet presAssocID="{886E2A07-A037-4DC1-B6B1-B9BAEA04425B}" presName="circ2Tx" presStyleLbl="revTx" presStyleIdx="0" presStyleCnt="0">
        <dgm:presLayoutVars>
          <dgm:chMax val="0"/>
          <dgm:chPref val="0"/>
          <dgm:bulletEnabled val="1"/>
        </dgm:presLayoutVars>
      </dgm:prSet>
      <dgm:spPr/>
      <dgm:t>
        <a:bodyPr/>
        <a:lstStyle/>
        <a:p>
          <a:endParaRPr lang="zh-CN" altLang="en-US"/>
        </a:p>
      </dgm:t>
    </dgm:pt>
    <dgm:pt modelId="{22D9B7AC-897F-4A7D-A1EA-6DED49B212E7}" type="pres">
      <dgm:prSet presAssocID="{3BF185B6-4551-4BDB-89E4-ECCE82C5E09A}" presName="circ3" presStyleLbl="vennNode1" presStyleIdx="2" presStyleCnt="3"/>
      <dgm:spPr/>
      <dgm:t>
        <a:bodyPr/>
        <a:lstStyle/>
        <a:p>
          <a:endParaRPr lang="zh-CN" altLang="en-US"/>
        </a:p>
      </dgm:t>
    </dgm:pt>
    <dgm:pt modelId="{B1155D24-9FEA-45F2-A328-F3BE6AFA48CC}" type="pres">
      <dgm:prSet presAssocID="{3BF185B6-4551-4BDB-89E4-ECCE82C5E09A}" presName="circ3Tx" presStyleLbl="revTx" presStyleIdx="0" presStyleCnt="0">
        <dgm:presLayoutVars>
          <dgm:chMax val="0"/>
          <dgm:chPref val="0"/>
          <dgm:bulletEnabled val="1"/>
        </dgm:presLayoutVars>
      </dgm:prSet>
      <dgm:spPr/>
      <dgm:t>
        <a:bodyPr/>
        <a:lstStyle/>
        <a:p>
          <a:endParaRPr lang="zh-CN" altLang="en-US"/>
        </a:p>
      </dgm:t>
    </dgm:pt>
  </dgm:ptLst>
  <dgm:cxnLst>
    <dgm:cxn modelId="{7C7565AE-9E8F-4186-87B7-D91F84E20D0C}" type="presOf" srcId="{886E2A07-A037-4DC1-B6B1-B9BAEA04425B}" destId="{A7E28BCD-7AD7-4B32-AB02-5CEFCC24E6D2}" srcOrd="0" destOrd="0" presId="urn:microsoft.com/office/officeart/2005/8/layout/venn1"/>
    <dgm:cxn modelId="{CBFFE34F-513C-43BF-84F9-837B02542E52}" srcId="{1ABC4E7C-2C22-4D9A-8D32-C31B0AA42815}" destId="{E6D05E0D-6F31-420F-BA32-879F89196E90}" srcOrd="0" destOrd="0" parTransId="{9BE2C64F-ED12-4F3B-BDE6-D6DE35D5147B}" sibTransId="{353436B4-4E9D-40CC-97F4-3927BF5C3B2C}"/>
    <dgm:cxn modelId="{C66608D6-56EA-4B2B-934A-187F1FB86606}" type="presOf" srcId="{3BF185B6-4551-4BDB-89E4-ECCE82C5E09A}" destId="{B1155D24-9FEA-45F2-A328-F3BE6AFA48CC}" srcOrd="1" destOrd="0" presId="urn:microsoft.com/office/officeart/2005/8/layout/venn1"/>
    <dgm:cxn modelId="{E20E89BD-3EF7-46D1-B43F-3CCCE0B80CFC}" srcId="{1ABC4E7C-2C22-4D9A-8D32-C31B0AA42815}" destId="{886E2A07-A037-4DC1-B6B1-B9BAEA04425B}" srcOrd="1" destOrd="0" parTransId="{1608E72E-3839-4F33-B38A-73BC36B406FE}" sibTransId="{F12F97B2-33C2-4760-8B2E-CC49D7E0E099}"/>
    <dgm:cxn modelId="{EE423E67-E30F-443A-9AC0-8827187BCE2A}" type="presOf" srcId="{E6D05E0D-6F31-420F-BA32-879F89196E90}" destId="{37607426-793D-4BCB-98A3-0B5189060718}" srcOrd="1" destOrd="0" presId="urn:microsoft.com/office/officeart/2005/8/layout/venn1"/>
    <dgm:cxn modelId="{EC7B07B9-9D93-4EFE-AFB2-013E43B2489C}" type="presOf" srcId="{886E2A07-A037-4DC1-B6B1-B9BAEA04425B}" destId="{919C994C-DD2C-4A4C-B184-E09DDCEDD1D3}" srcOrd="1" destOrd="0" presId="urn:microsoft.com/office/officeart/2005/8/layout/venn1"/>
    <dgm:cxn modelId="{DA026218-CF81-465B-8212-E808643AC681}" srcId="{1ABC4E7C-2C22-4D9A-8D32-C31B0AA42815}" destId="{3BF185B6-4551-4BDB-89E4-ECCE82C5E09A}" srcOrd="2" destOrd="0" parTransId="{A025659B-A354-4613-82E7-AB6B3BAA0E99}" sibTransId="{4288D4B3-6890-4556-ABFC-326E27F28039}"/>
    <dgm:cxn modelId="{8DC6DA1C-52C4-46CF-A1C9-96940E45EE30}" type="presOf" srcId="{3BF185B6-4551-4BDB-89E4-ECCE82C5E09A}" destId="{22D9B7AC-897F-4A7D-A1EA-6DED49B212E7}" srcOrd="0" destOrd="0" presId="urn:microsoft.com/office/officeart/2005/8/layout/venn1"/>
    <dgm:cxn modelId="{7C095B39-FA09-4EF9-B827-3E4962FDA95E}" type="presOf" srcId="{1ABC4E7C-2C22-4D9A-8D32-C31B0AA42815}" destId="{A3BA0AE6-305C-482F-B705-5CFE253B921F}" srcOrd="0" destOrd="0" presId="urn:microsoft.com/office/officeart/2005/8/layout/venn1"/>
    <dgm:cxn modelId="{254E327A-E0D4-4742-B533-6AE05D724ED2}" type="presOf" srcId="{E6D05E0D-6F31-420F-BA32-879F89196E90}" destId="{1EADD9BB-624E-444C-9AB9-35AE929D685E}" srcOrd="0" destOrd="0" presId="urn:microsoft.com/office/officeart/2005/8/layout/venn1"/>
    <dgm:cxn modelId="{8625AEF8-2414-4EC5-A3D6-6BCBACCD3D7C}" type="presParOf" srcId="{A3BA0AE6-305C-482F-B705-5CFE253B921F}" destId="{1EADD9BB-624E-444C-9AB9-35AE929D685E}" srcOrd="0" destOrd="0" presId="urn:microsoft.com/office/officeart/2005/8/layout/venn1"/>
    <dgm:cxn modelId="{F2B5CD43-76F1-47C0-88B2-0942C4A4B983}" type="presParOf" srcId="{A3BA0AE6-305C-482F-B705-5CFE253B921F}" destId="{37607426-793D-4BCB-98A3-0B5189060718}" srcOrd="1" destOrd="0" presId="urn:microsoft.com/office/officeart/2005/8/layout/venn1"/>
    <dgm:cxn modelId="{CB596EE0-6A90-42B6-BFB5-22420C29433E}" type="presParOf" srcId="{A3BA0AE6-305C-482F-B705-5CFE253B921F}" destId="{A7E28BCD-7AD7-4B32-AB02-5CEFCC24E6D2}" srcOrd="2" destOrd="0" presId="urn:microsoft.com/office/officeart/2005/8/layout/venn1"/>
    <dgm:cxn modelId="{385A314D-E882-4BA3-8F30-7D414E280F4E}" type="presParOf" srcId="{A3BA0AE6-305C-482F-B705-5CFE253B921F}" destId="{919C994C-DD2C-4A4C-B184-E09DDCEDD1D3}" srcOrd="3" destOrd="0" presId="urn:microsoft.com/office/officeart/2005/8/layout/venn1"/>
    <dgm:cxn modelId="{AA8D5615-336B-4F6C-8DC6-F1EAF10929D9}" type="presParOf" srcId="{A3BA0AE6-305C-482F-B705-5CFE253B921F}" destId="{22D9B7AC-897F-4A7D-A1EA-6DED49B212E7}" srcOrd="4" destOrd="0" presId="urn:microsoft.com/office/officeart/2005/8/layout/venn1"/>
    <dgm:cxn modelId="{0E90954B-A572-41F7-A0B8-38482DA4DF63}" type="presParOf" srcId="{A3BA0AE6-305C-482F-B705-5CFE253B921F}" destId="{B1155D24-9FEA-45F2-A328-F3BE6AFA48CC}" srcOrd="5" destOrd="0" presId="urn:microsoft.com/office/officeart/2005/8/layout/ven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502030-F623-486F-B03D-A7249E3179B2}" type="doc">
      <dgm:prSet loTypeId="urn:microsoft.com/office/officeart/2005/8/layout/hList1" loCatId="list" qsTypeId="urn:microsoft.com/office/officeart/2005/8/quickstyle/3d2" qsCatId="3D" csTypeId="urn:microsoft.com/office/officeart/2005/8/colors/accent2_3" csCatId="accent2" phldr="1"/>
      <dgm:spPr/>
      <dgm:t>
        <a:bodyPr/>
        <a:lstStyle/>
        <a:p>
          <a:endParaRPr lang="zh-CN" altLang="en-US"/>
        </a:p>
      </dgm:t>
    </dgm:pt>
    <dgm:pt modelId="{2A7C79DD-3C31-40BC-8A74-0201953A6301}">
      <dgm:prSet/>
      <dgm:spPr>
        <a:solidFill>
          <a:srgbClr val="B26A37"/>
        </a:solidFill>
        <a:ln>
          <a:noFill/>
        </a:ln>
        <a:scene3d>
          <a:camera prst="orthographicFront"/>
          <a:lightRig rig="threePt" dir="t">
            <a:rot lat="0" lon="0" rev="7500000"/>
          </a:lightRig>
        </a:scene3d>
        <a:sp3d prstMaterial="plastic"/>
      </dgm:spPr>
      <dgm:t>
        <a:bodyPr/>
        <a:lstStyle/>
        <a:p>
          <a:r>
            <a:rPr lang="zh-CN" b="1" dirty="0">
              <a:latin typeface="Arial" panose="020B0604020202020204" pitchFamily="34" charset="0"/>
              <a:ea typeface="微软雅黑" panose="020B0503020204020204" pitchFamily="34" charset="-122"/>
              <a:sym typeface="Arial" panose="020B0604020202020204" pitchFamily="34" charset="0"/>
            </a:rPr>
            <a:t>阶级关系</a:t>
          </a:r>
          <a:endParaRPr lang="zh-CN" dirty="0">
            <a:latin typeface="Arial" panose="020B0604020202020204" pitchFamily="34" charset="0"/>
            <a:ea typeface="微软雅黑" panose="020B0503020204020204" pitchFamily="34" charset="-122"/>
            <a:sym typeface="Arial" panose="020B0604020202020204" pitchFamily="34" charset="0"/>
          </a:endParaRPr>
        </a:p>
      </dgm:t>
    </dgm:pt>
    <dgm:pt modelId="{51A2A16F-EADE-4703-8096-1FA8FB5C9BC0}" type="parTrans" cxnId="{992ABDBD-5C74-402E-B112-0F8C3CB40CAC}">
      <dgm:prSet/>
      <dgm:spPr/>
      <dgm:t>
        <a:bodyPr/>
        <a:lstStyle/>
        <a:p>
          <a:endParaRPr lang="zh-CN" altLang="en-US"/>
        </a:p>
      </dgm:t>
    </dgm:pt>
    <dgm:pt modelId="{498CC8AD-EE50-4102-9E53-FE61B83FFB21}" type="sibTrans" cxnId="{992ABDBD-5C74-402E-B112-0F8C3CB40CAC}">
      <dgm:prSet/>
      <dgm:spPr/>
      <dgm:t>
        <a:bodyPr/>
        <a:lstStyle/>
        <a:p>
          <a:endParaRPr lang="zh-CN" altLang="en-US"/>
        </a:p>
      </dgm:t>
    </dgm:pt>
    <dgm:pt modelId="{1D313C3E-9AC2-465B-8CB7-9825D7594124}">
      <dgm:prSet/>
      <dgm:spPr>
        <a:solidFill>
          <a:srgbClr val="B26A37"/>
        </a:solidFill>
        <a:scene3d>
          <a:camera prst="orthographicFront"/>
          <a:lightRig rig="threePt" dir="t">
            <a:rot lat="0" lon="0" rev="7500000"/>
          </a:lightRig>
        </a:scene3d>
        <a:sp3d prstMaterial="plastic"/>
      </dgm:spPr>
      <dgm:t>
        <a:bodyPr/>
        <a:lstStyle/>
        <a:p>
          <a:r>
            <a:rPr lang="zh-CN" b="1" dirty="0">
              <a:latin typeface="Arial" panose="020B0604020202020204" pitchFamily="34" charset="0"/>
              <a:ea typeface="微软雅黑" panose="020B0503020204020204" pitchFamily="34" charset="-122"/>
              <a:sym typeface="Arial" panose="020B0604020202020204" pitchFamily="34" charset="0"/>
            </a:rPr>
            <a:t>生产</a:t>
          </a:r>
          <a:endParaRPr lang="zh-CN" dirty="0">
            <a:latin typeface="Arial" panose="020B0604020202020204" pitchFamily="34" charset="0"/>
            <a:ea typeface="微软雅黑" panose="020B0503020204020204" pitchFamily="34" charset="-122"/>
            <a:sym typeface="Arial" panose="020B0604020202020204" pitchFamily="34" charset="0"/>
          </a:endParaRPr>
        </a:p>
      </dgm:t>
    </dgm:pt>
    <dgm:pt modelId="{B922A58A-8357-4845-BB62-CF06277D9079}" type="parTrans" cxnId="{DEED427F-4E1A-458A-BD57-C8E1A521256C}">
      <dgm:prSet/>
      <dgm:spPr/>
      <dgm:t>
        <a:bodyPr/>
        <a:lstStyle/>
        <a:p>
          <a:endParaRPr lang="zh-CN" altLang="en-US"/>
        </a:p>
      </dgm:t>
    </dgm:pt>
    <dgm:pt modelId="{B20BA2EC-A3ED-4A9E-94EC-8F86DCB96D27}" type="sibTrans" cxnId="{DEED427F-4E1A-458A-BD57-C8E1A521256C}">
      <dgm:prSet/>
      <dgm:spPr/>
      <dgm:t>
        <a:bodyPr/>
        <a:lstStyle/>
        <a:p>
          <a:endParaRPr lang="zh-CN" altLang="en-US"/>
        </a:p>
      </dgm:t>
    </dgm:pt>
    <dgm:pt modelId="{B2C5543C-0262-4726-9A4E-5DB0551D9B50}">
      <dgm:prSet custT="1"/>
      <dgm:spPr>
        <a:solidFill>
          <a:srgbClr val="E5C36C">
            <a:alpha val="90000"/>
          </a:srgbClr>
        </a:solidFill>
        <a:ln>
          <a:noFill/>
        </a:ln>
        <a:scene3d>
          <a:camera prst="orthographicFront"/>
          <a:lightRig rig="threePt" dir="t">
            <a:rot lat="0" lon="0" rev="7500000"/>
          </a:lightRig>
        </a:scene3d>
        <a:sp3d extrusionH="190500" prstMaterial="dkEdge">
          <a:bevelB w="120650" h="57150" prst="relaxedInset"/>
          <a:contourClr>
            <a:schemeClr val="bg1"/>
          </a:contourClr>
        </a:sp3d>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无产阶级和资产阶级的对立</a:t>
          </a:r>
        </a:p>
      </dgm:t>
    </dgm:pt>
    <dgm:pt modelId="{5FF9A4EB-62C4-4901-9346-6C1C027D3CC0}" type="parTrans" cxnId="{0893B5A6-0ECD-4390-B3D6-F1FAEA336255}">
      <dgm:prSet/>
      <dgm:spPr/>
      <dgm:t>
        <a:bodyPr/>
        <a:lstStyle/>
        <a:p>
          <a:endParaRPr lang="zh-CN" altLang="en-US"/>
        </a:p>
      </dgm:t>
    </dgm:pt>
    <dgm:pt modelId="{7DED32CF-41A4-4F35-9285-06A42BA0EFB9}" type="sibTrans" cxnId="{0893B5A6-0ECD-4390-B3D6-F1FAEA336255}">
      <dgm:prSet/>
      <dgm:spPr/>
      <dgm:t>
        <a:bodyPr/>
        <a:lstStyle/>
        <a:p>
          <a:endParaRPr lang="zh-CN" altLang="en-US"/>
        </a:p>
      </dgm:t>
    </dgm:pt>
    <dgm:pt modelId="{33C65818-92E7-45EB-9E7B-25673BF78CDF}">
      <dgm:prSet/>
      <dgm:spPr>
        <a:solidFill>
          <a:srgbClr val="E5C36C">
            <a:alpha val="90000"/>
          </a:srgbClr>
        </a:solidFill>
        <a:ln>
          <a:noFill/>
        </a:ln>
        <a:scene3d>
          <a:camera prst="orthographicFront"/>
          <a:lightRig rig="threePt" dir="t">
            <a:rot lat="0" lon="0" rev="7500000"/>
          </a:lightRig>
        </a:scene3d>
        <a:sp3d extrusionH="190500" prstMaterial="dkEdge">
          <a:bevelB w="120650" h="57150" prst="relaxedInset"/>
          <a:contourClr>
            <a:schemeClr val="bg1"/>
          </a:contourClr>
        </a:sp3d>
      </dgm:spPr>
      <dgm:t>
        <a:bodyPr/>
        <a:lstStyle/>
        <a:p>
          <a:r>
            <a:rPr lang="zh-CN" dirty="0">
              <a:latin typeface="Arial" panose="020B0604020202020204" pitchFamily="34" charset="0"/>
              <a:ea typeface="微软雅黑" panose="020B0503020204020204" pitchFamily="34" charset="-122"/>
              <a:sym typeface="Arial" panose="020B0604020202020204" pitchFamily="34" charset="0"/>
            </a:rPr>
            <a:t>个别企业生产的有组织性和整个社会生产的无政府状态之间的对立</a:t>
          </a:r>
          <a:endParaRPr lang="zh-CN" altLang="en-US" dirty="0">
            <a:latin typeface="Arial" panose="020B0604020202020204" pitchFamily="34" charset="0"/>
            <a:ea typeface="微软雅黑" panose="020B0503020204020204" pitchFamily="34" charset="-122"/>
            <a:sym typeface="Arial" panose="020B0604020202020204" pitchFamily="34" charset="0"/>
          </a:endParaRPr>
        </a:p>
      </dgm:t>
    </dgm:pt>
    <dgm:pt modelId="{222ECEA9-0F32-44E5-AF92-B67F31675173}" type="parTrans" cxnId="{54F4F844-2567-40F4-91EE-C603F59A7AB3}">
      <dgm:prSet/>
      <dgm:spPr/>
      <dgm:t>
        <a:bodyPr/>
        <a:lstStyle/>
        <a:p>
          <a:endParaRPr lang="zh-CN" altLang="en-US"/>
        </a:p>
      </dgm:t>
    </dgm:pt>
    <dgm:pt modelId="{CA623B00-4928-40F2-9FDA-F561F542E56C}" type="sibTrans" cxnId="{54F4F844-2567-40F4-91EE-C603F59A7AB3}">
      <dgm:prSet/>
      <dgm:spPr/>
      <dgm:t>
        <a:bodyPr/>
        <a:lstStyle/>
        <a:p>
          <a:endParaRPr lang="zh-CN" altLang="en-US"/>
        </a:p>
      </dgm:t>
    </dgm:pt>
    <dgm:pt modelId="{3A4DE422-1019-466B-9438-EBC1F9C250D4}" type="pres">
      <dgm:prSet presAssocID="{E0502030-F623-486F-B03D-A7249E3179B2}" presName="Name0" presStyleCnt="0">
        <dgm:presLayoutVars>
          <dgm:dir/>
          <dgm:animLvl val="lvl"/>
          <dgm:resizeHandles val="exact"/>
        </dgm:presLayoutVars>
      </dgm:prSet>
      <dgm:spPr/>
      <dgm:t>
        <a:bodyPr/>
        <a:lstStyle/>
        <a:p>
          <a:endParaRPr lang="zh-CN" altLang="en-US"/>
        </a:p>
      </dgm:t>
    </dgm:pt>
    <dgm:pt modelId="{C92BE963-AD84-4255-8F10-80C63F5FBA38}" type="pres">
      <dgm:prSet presAssocID="{2A7C79DD-3C31-40BC-8A74-0201953A6301}" presName="composite" presStyleCnt="0"/>
      <dgm:spPr/>
    </dgm:pt>
    <dgm:pt modelId="{BE3527F6-34A7-496B-8910-02D0AD5DAA71}" type="pres">
      <dgm:prSet presAssocID="{2A7C79DD-3C31-40BC-8A74-0201953A6301}" presName="parTx" presStyleLbl="alignNode1" presStyleIdx="0" presStyleCnt="2">
        <dgm:presLayoutVars>
          <dgm:chMax val="0"/>
          <dgm:chPref val="0"/>
          <dgm:bulletEnabled val="1"/>
        </dgm:presLayoutVars>
      </dgm:prSet>
      <dgm:spPr/>
      <dgm:t>
        <a:bodyPr/>
        <a:lstStyle/>
        <a:p>
          <a:endParaRPr lang="zh-CN" altLang="en-US"/>
        </a:p>
      </dgm:t>
    </dgm:pt>
    <dgm:pt modelId="{2145B8A6-E9BC-4E94-AA54-1CBE64F7849E}" type="pres">
      <dgm:prSet presAssocID="{2A7C79DD-3C31-40BC-8A74-0201953A6301}" presName="desTx" presStyleLbl="alignAccFollowNode1" presStyleIdx="0" presStyleCnt="2">
        <dgm:presLayoutVars>
          <dgm:bulletEnabled val="1"/>
        </dgm:presLayoutVars>
      </dgm:prSet>
      <dgm:spPr/>
      <dgm:t>
        <a:bodyPr/>
        <a:lstStyle/>
        <a:p>
          <a:endParaRPr lang="zh-CN" altLang="en-US"/>
        </a:p>
      </dgm:t>
    </dgm:pt>
    <dgm:pt modelId="{74A4BE60-4145-4C46-966D-3B799F037650}" type="pres">
      <dgm:prSet presAssocID="{498CC8AD-EE50-4102-9E53-FE61B83FFB21}" presName="space" presStyleCnt="0"/>
      <dgm:spPr/>
    </dgm:pt>
    <dgm:pt modelId="{DE471488-8EDE-414E-98EF-749F92C52005}" type="pres">
      <dgm:prSet presAssocID="{1D313C3E-9AC2-465B-8CB7-9825D7594124}" presName="composite" presStyleCnt="0"/>
      <dgm:spPr/>
    </dgm:pt>
    <dgm:pt modelId="{BA179951-278E-40FC-9765-6A5398CB3735}" type="pres">
      <dgm:prSet presAssocID="{1D313C3E-9AC2-465B-8CB7-9825D7594124}" presName="parTx" presStyleLbl="alignNode1" presStyleIdx="1" presStyleCnt="2">
        <dgm:presLayoutVars>
          <dgm:chMax val="0"/>
          <dgm:chPref val="0"/>
          <dgm:bulletEnabled val="1"/>
        </dgm:presLayoutVars>
      </dgm:prSet>
      <dgm:spPr/>
      <dgm:t>
        <a:bodyPr/>
        <a:lstStyle/>
        <a:p>
          <a:endParaRPr lang="zh-CN" altLang="en-US"/>
        </a:p>
      </dgm:t>
    </dgm:pt>
    <dgm:pt modelId="{D4896595-BEBD-4F20-97C6-EE42CFB7018B}" type="pres">
      <dgm:prSet presAssocID="{1D313C3E-9AC2-465B-8CB7-9825D7594124}" presName="desTx" presStyleLbl="alignAccFollowNode1" presStyleIdx="1" presStyleCnt="2">
        <dgm:presLayoutVars>
          <dgm:bulletEnabled val="1"/>
        </dgm:presLayoutVars>
      </dgm:prSet>
      <dgm:spPr/>
      <dgm:t>
        <a:bodyPr/>
        <a:lstStyle/>
        <a:p>
          <a:endParaRPr lang="zh-CN" altLang="en-US"/>
        </a:p>
      </dgm:t>
    </dgm:pt>
  </dgm:ptLst>
  <dgm:cxnLst>
    <dgm:cxn modelId="{6536EC0E-8428-453F-8D27-3EC15C79D327}" type="presOf" srcId="{B2C5543C-0262-4726-9A4E-5DB0551D9B50}" destId="{2145B8A6-E9BC-4E94-AA54-1CBE64F7849E}" srcOrd="0" destOrd="0" presId="urn:microsoft.com/office/officeart/2005/8/layout/hList1"/>
    <dgm:cxn modelId="{DEED427F-4E1A-458A-BD57-C8E1A521256C}" srcId="{E0502030-F623-486F-B03D-A7249E3179B2}" destId="{1D313C3E-9AC2-465B-8CB7-9825D7594124}" srcOrd="1" destOrd="0" parTransId="{B922A58A-8357-4845-BB62-CF06277D9079}" sibTransId="{B20BA2EC-A3ED-4A9E-94EC-8F86DCB96D27}"/>
    <dgm:cxn modelId="{D0DDBF0D-CAF6-4F60-874D-4C4CADB04D88}" type="presOf" srcId="{1D313C3E-9AC2-465B-8CB7-9825D7594124}" destId="{BA179951-278E-40FC-9765-6A5398CB3735}" srcOrd="0" destOrd="0" presId="urn:microsoft.com/office/officeart/2005/8/layout/hList1"/>
    <dgm:cxn modelId="{A21CBF4A-4826-4F7B-B9DB-2838F92ACAA0}" type="presOf" srcId="{33C65818-92E7-45EB-9E7B-25673BF78CDF}" destId="{D4896595-BEBD-4F20-97C6-EE42CFB7018B}" srcOrd="0" destOrd="0" presId="urn:microsoft.com/office/officeart/2005/8/layout/hList1"/>
    <dgm:cxn modelId="{992ABDBD-5C74-402E-B112-0F8C3CB40CAC}" srcId="{E0502030-F623-486F-B03D-A7249E3179B2}" destId="{2A7C79DD-3C31-40BC-8A74-0201953A6301}" srcOrd="0" destOrd="0" parTransId="{51A2A16F-EADE-4703-8096-1FA8FB5C9BC0}" sibTransId="{498CC8AD-EE50-4102-9E53-FE61B83FFB21}"/>
    <dgm:cxn modelId="{561A1294-C137-4E9C-A15C-2796C79FFC46}" type="presOf" srcId="{E0502030-F623-486F-B03D-A7249E3179B2}" destId="{3A4DE422-1019-466B-9438-EBC1F9C250D4}" srcOrd="0" destOrd="0" presId="urn:microsoft.com/office/officeart/2005/8/layout/hList1"/>
    <dgm:cxn modelId="{0893B5A6-0ECD-4390-B3D6-F1FAEA336255}" srcId="{2A7C79DD-3C31-40BC-8A74-0201953A6301}" destId="{B2C5543C-0262-4726-9A4E-5DB0551D9B50}" srcOrd="0" destOrd="0" parTransId="{5FF9A4EB-62C4-4901-9346-6C1C027D3CC0}" sibTransId="{7DED32CF-41A4-4F35-9285-06A42BA0EFB9}"/>
    <dgm:cxn modelId="{54F4F844-2567-40F4-91EE-C603F59A7AB3}" srcId="{1D313C3E-9AC2-465B-8CB7-9825D7594124}" destId="{33C65818-92E7-45EB-9E7B-25673BF78CDF}" srcOrd="0" destOrd="0" parTransId="{222ECEA9-0F32-44E5-AF92-B67F31675173}" sibTransId="{CA623B00-4928-40F2-9FDA-F561F542E56C}"/>
    <dgm:cxn modelId="{6A1B325D-AFCE-42AE-9DF9-3DAEDF4EFD26}" type="presOf" srcId="{2A7C79DD-3C31-40BC-8A74-0201953A6301}" destId="{BE3527F6-34A7-496B-8910-02D0AD5DAA71}" srcOrd="0" destOrd="0" presId="urn:microsoft.com/office/officeart/2005/8/layout/hList1"/>
    <dgm:cxn modelId="{A9ADDD6B-4EEF-4154-8C58-6673CC0D8A2B}" type="presParOf" srcId="{3A4DE422-1019-466B-9438-EBC1F9C250D4}" destId="{C92BE963-AD84-4255-8F10-80C63F5FBA38}" srcOrd="0" destOrd="0" presId="urn:microsoft.com/office/officeart/2005/8/layout/hList1"/>
    <dgm:cxn modelId="{6C591462-DAE9-4391-B4E7-0CBF6F93EF4B}" type="presParOf" srcId="{C92BE963-AD84-4255-8F10-80C63F5FBA38}" destId="{BE3527F6-34A7-496B-8910-02D0AD5DAA71}" srcOrd="0" destOrd="0" presId="urn:microsoft.com/office/officeart/2005/8/layout/hList1"/>
    <dgm:cxn modelId="{689C2814-FA9D-407D-B8BE-6E77BBB241A7}" type="presParOf" srcId="{C92BE963-AD84-4255-8F10-80C63F5FBA38}" destId="{2145B8A6-E9BC-4E94-AA54-1CBE64F7849E}" srcOrd="1" destOrd="0" presId="urn:microsoft.com/office/officeart/2005/8/layout/hList1"/>
    <dgm:cxn modelId="{BA14ED0B-AF99-44A7-8106-99833BA5D717}" type="presParOf" srcId="{3A4DE422-1019-466B-9438-EBC1F9C250D4}" destId="{74A4BE60-4145-4C46-966D-3B799F037650}" srcOrd="1" destOrd="0" presId="urn:microsoft.com/office/officeart/2005/8/layout/hList1"/>
    <dgm:cxn modelId="{81D0F5BE-2ADE-4FD8-9E3B-7E070D315D0A}" type="presParOf" srcId="{3A4DE422-1019-466B-9438-EBC1F9C250D4}" destId="{DE471488-8EDE-414E-98EF-749F92C52005}" srcOrd="2" destOrd="0" presId="urn:microsoft.com/office/officeart/2005/8/layout/hList1"/>
    <dgm:cxn modelId="{820B47DD-1259-4DD8-AB99-26C1A265EB1D}" type="presParOf" srcId="{DE471488-8EDE-414E-98EF-749F92C52005}" destId="{BA179951-278E-40FC-9765-6A5398CB3735}" srcOrd="0" destOrd="0" presId="urn:microsoft.com/office/officeart/2005/8/layout/hList1"/>
    <dgm:cxn modelId="{6952681F-36C7-4F75-BF27-F837E0901E4D}" type="presParOf" srcId="{DE471488-8EDE-414E-98EF-749F92C52005}" destId="{D4896595-BEBD-4F20-97C6-EE42CFB7018B}"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DB846F-F1D9-43D7-8E5A-141F18D42298}">
      <dsp:nvSpPr>
        <dsp:cNvPr id="0" name=""/>
        <dsp:cNvSpPr/>
      </dsp:nvSpPr>
      <dsp:spPr>
        <a:xfrm>
          <a:off x="1076538" y="0"/>
          <a:ext cx="3683806" cy="3683806"/>
        </a:xfrm>
        <a:prstGeom prst="triangle">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7CE6D-6202-46D8-A6B2-7AFEDAEFD8A0}">
      <dsp:nvSpPr>
        <dsp:cNvPr id="0" name=""/>
        <dsp:cNvSpPr/>
      </dsp:nvSpPr>
      <dsp:spPr>
        <a:xfrm>
          <a:off x="2918441" y="370359"/>
          <a:ext cx="2394473" cy="872025"/>
        </a:xfrm>
        <a:prstGeom prst="roundRect">
          <a:avLst/>
        </a:prstGeom>
        <a:solidFill>
          <a:schemeClr val="lt1">
            <a:alpha val="9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sz="2700" kern="1200" dirty="0">
              <a:latin typeface="Arial" panose="020B0604020202020204" pitchFamily="34" charset="0"/>
              <a:ea typeface="微软雅黑" panose="020B0503020204020204" pitchFamily="34" charset="-122"/>
              <a:sym typeface="Arial" panose="020B0604020202020204" pitchFamily="34" charset="0"/>
            </a:rPr>
            <a:t>反托拉斯法</a:t>
          </a:r>
        </a:p>
      </dsp:txBody>
      <dsp:txXfrm>
        <a:off x="2961010" y="412928"/>
        <a:ext cx="2309335" cy="786887"/>
      </dsp:txXfrm>
    </dsp:sp>
    <dsp:sp modelId="{307F9877-5BB7-4268-8BA9-354C01A526DF}">
      <dsp:nvSpPr>
        <dsp:cNvPr id="0" name=""/>
        <dsp:cNvSpPr/>
      </dsp:nvSpPr>
      <dsp:spPr>
        <a:xfrm>
          <a:off x="2918441" y="1351388"/>
          <a:ext cx="2394473" cy="872025"/>
        </a:xfrm>
        <a:prstGeom prst="roundRect">
          <a:avLst/>
        </a:prstGeom>
        <a:solidFill>
          <a:schemeClr val="lt1">
            <a:alpha val="90000"/>
            <a:hueOff val="0"/>
            <a:satOff val="0"/>
            <a:lumOff val="0"/>
            <a:alphaOff val="0"/>
          </a:schemeClr>
        </a:solidFill>
        <a:ln w="12700" cap="flat" cmpd="sng" algn="ctr">
          <a:solidFill>
            <a:schemeClr val="accent2">
              <a:shade val="50000"/>
              <a:hueOff val="-370661"/>
              <a:satOff val="5772"/>
              <a:lumOff val="287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sz="2700" kern="1200">
              <a:latin typeface="Arial" panose="020B0604020202020204" pitchFamily="34" charset="0"/>
              <a:ea typeface="微软雅黑" panose="020B0503020204020204" pitchFamily="34" charset="-122"/>
              <a:sym typeface="Arial" panose="020B0604020202020204" pitchFamily="34" charset="0"/>
            </a:rPr>
            <a:t>公共事业规制</a:t>
          </a:r>
        </a:p>
      </dsp:txBody>
      <dsp:txXfrm>
        <a:off x="2961010" y="1393957"/>
        <a:ext cx="2309335" cy="786887"/>
      </dsp:txXfrm>
    </dsp:sp>
    <dsp:sp modelId="{4AC883EF-B0E5-4C99-B01C-E5AB6C3BC80C}">
      <dsp:nvSpPr>
        <dsp:cNvPr id="0" name=""/>
        <dsp:cNvSpPr/>
      </dsp:nvSpPr>
      <dsp:spPr>
        <a:xfrm>
          <a:off x="2918441" y="2332417"/>
          <a:ext cx="2394473" cy="872025"/>
        </a:xfrm>
        <a:prstGeom prst="roundRect">
          <a:avLst/>
        </a:prstGeom>
        <a:solidFill>
          <a:schemeClr val="lt1">
            <a:alpha val="90000"/>
            <a:hueOff val="0"/>
            <a:satOff val="0"/>
            <a:lumOff val="0"/>
            <a:alphaOff val="0"/>
          </a:schemeClr>
        </a:solidFill>
        <a:ln w="12700" cap="flat" cmpd="sng" algn="ctr">
          <a:solidFill>
            <a:schemeClr val="accent2">
              <a:shade val="50000"/>
              <a:hueOff val="-370661"/>
              <a:satOff val="5772"/>
              <a:lumOff val="287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sz="2700" kern="1200">
              <a:latin typeface="Arial" panose="020B0604020202020204" pitchFamily="34" charset="0"/>
              <a:ea typeface="微软雅黑" panose="020B0503020204020204" pitchFamily="34" charset="-122"/>
              <a:sym typeface="Arial" panose="020B0604020202020204" pitchFamily="34" charset="0"/>
            </a:rPr>
            <a:t>社会经济规制</a:t>
          </a:r>
        </a:p>
      </dsp:txBody>
      <dsp:txXfrm>
        <a:off x="2961010" y="2374986"/>
        <a:ext cx="2309335" cy="7868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527F6-34A7-496B-8910-02D0AD5DAA71}">
      <dsp:nvSpPr>
        <dsp:cNvPr id="0" name=""/>
        <dsp:cNvSpPr/>
      </dsp:nvSpPr>
      <dsp:spPr>
        <a:xfrm>
          <a:off x="31" y="11147"/>
          <a:ext cx="2995887" cy="518400"/>
        </a:xfrm>
        <a:prstGeom prst="rect">
          <a:avLst/>
        </a:prstGeom>
        <a:solidFill>
          <a:srgbClr val="B26A37"/>
        </a:solidFill>
        <a:ln>
          <a:noFill/>
        </a:ln>
        <a:effectLst/>
        <a:scene3d>
          <a:camera prst="orthographicFront"/>
          <a:lightRig rig="threePt" dir="t">
            <a:rot lat="0" lon="0" rev="7500000"/>
          </a:lightRig>
        </a:scene3d>
        <a:sp3d prstMaterial="plastic"/>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sz="1800" b="1" kern="1200" dirty="0">
              <a:latin typeface="Arial" panose="020B0604020202020204" pitchFamily="34" charset="0"/>
              <a:ea typeface="微软雅黑" panose="020B0503020204020204" pitchFamily="34" charset="-122"/>
              <a:sym typeface="Arial" panose="020B0604020202020204" pitchFamily="34" charset="0"/>
            </a:rPr>
            <a:t>阶级关系</a:t>
          </a:r>
          <a:endParaRPr lang="zh-CN" sz="1800" kern="1200" dirty="0">
            <a:latin typeface="Arial" panose="020B0604020202020204" pitchFamily="34" charset="0"/>
            <a:ea typeface="微软雅黑" panose="020B0503020204020204" pitchFamily="34" charset="-122"/>
            <a:sym typeface="Arial" panose="020B0604020202020204" pitchFamily="34" charset="0"/>
          </a:endParaRPr>
        </a:p>
      </dsp:txBody>
      <dsp:txXfrm>
        <a:off x="31" y="11147"/>
        <a:ext cx="2995887" cy="518400"/>
      </dsp:txXfrm>
    </dsp:sp>
    <dsp:sp modelId="{2145B8A6-E9BC-4E94-AA54-1CBE64F7849E}">
      <dsp:nvSpPr>
        <dsp:cNvPr id="0" name=""/>
        <dsp:cNvSpPr/>
      </dsp:nvSpPr>
      <dsp:spPr>
        <a:xfrm>
          <a:off x="31" y="529547"/>
          <a:ext cx="2995887" cy="1327893"/>
        </a:xfrm>
        <a:prstGeom prst="rect">
          <a:avLst/>
        </a:prstGeom>
        <a:solidFill>
          <a:srgbClr val="E5C36C">
            <a:alpha val="90000"/>
          </a:srgbClr>
        </a:solidFill>
        <a:ln w="6350" cap="flat" cmpd="sng" algn="ctr">
          <a:noFill/>
          <a:prstDash val="solid"/>
          <a:miter lim="800000"/>
        </a:ln>
        <a:effectLst/>
        <a:scene3d>
          <a:camera prst="orthographicFront"/>
          <a:lightRig rig="threePt" dir="t">
            <a:rot lat="0" lon="0" rev="7500000"/>
          </a:lightRig>
        </a:scene3d>
        <a:sp3d extrusionH="190500" prstMaterial="dkEdge">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无产阶级和资产阶级的对立</a:t>
          </a:r>
        </a:p>
      </dsp:txBody>
      <dsp:txXfrm>
        <a:off x="31" y="529547"/>
        <a:ext cx="2995887" cy="1327893"/>
      </dsp:txXfrm>
    </dsp:sp>
    <dsp:sp modelId="{BA179951-278E-40FC-9765-6A5398CB3735}">
      <dsp:nvSpPr>
        <dsp:cNvPr id="0" name=""/>
        <dsp:cNvSpPr/>
      </dsp:nvSpPr>
      <dsp:spPr>
        <a:xfrm>
          <a:off x="3415343" y="11147"/>
          <a:ext cx="2995887" cy="518400"/>
        </a:xfrm>
        <a:prstGeom prst="rect">
          <a:avLst/>
        </a:prstGeom>
        <a:solidFill>
          <a:srgbClr val="B26A37"/>
        </a:solidFill>
        <a:ln>
          <a:noFill/>
        </a:ln>
        <a:effectLst/>
        <a:scene3d>
          <a:camera prst="orthographicFront"/>
          <a:lightRig rig="threePt" dir="t">
            <a:rot lat="0" lon="0" rev="7500000"/>
          </a:lightRig>
        </a:scene3d>
        <a:sp3d prstMaterial="plastic"/>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sz="1800" b="1" kern="1200" dirty="0">
              <a:latin typeface="Arial" panose="020B0604020202020204" pitchFamily="34" charset="0"/>
              <a:ea typeface="微软雅黑" panose="020B0503020204020204" pitchFamily="34" charset="-122"/>
              <a:sym typeface="Arial" panose="020B0604020202020204" pitchFamily="34" charset="0"/>
            </a:rPr>
            <a:t>生产</a:t>
          </a:r>
          <a:endParaRPr lang="zh-CN" sz="1800" kern="1200" dirty="0">
            <a:latin typeface="Arial" panose="020B0604020202020204" pitchFamily="34" charset="0"/>
            <a:ea typeface="微软雅黑" panose="020B0503020204020204" pitchFamily="34" charset="-122"/>
            <a:sym typeface="Arial" panose="020B0604020202020204" pitchFamily="34" charset="0"/>
          </a:endParaRPr>
        </a:p>
      </dsp:txBody>
      <dsp:txXfrm>
        <a:off x="3415343" y="11147"/>
        <a:ext cx="2995887" cy="518400"/>
      </dsp:txXfrm>
    </dsp:sp>
    <dsp:sp modelId="{D4896595-BEBD-4F20-97C6-EE42CFB7018B}">
      <dsp:nvSpPr>
        <dsp:cNvPr id="0" name=""/>
        <dsp:cNvSpPr/>
      </dsp:nvSpPr>
      <dsp:spPr>
        <a:xfrm>
          <a:off x="3415343" y="529547"/>
          <a:ext cx="2995887" cy="1327893"/>
        </a:xfrm>
        <a:prstGeom prst="rect">
          <a:avLst/>
        </a:prstGeom>
        <a:solidFill>
          <a:srgbClr val="E5C36C">
            <a:alpha val="90000"/>
          </a:srgbClr>
        </a:solidFill>
        <a:ln w="6350" cap="flat" cmpd="sng" algn="ctr">
          <a:noFill/>
          <a:prstDash val="solid"/>
          <a:miter lim="800000"/>
        </a:ln>
        <a:effectLst/>
        <a:scene3d>
          <a:camera prst="orthographicFront"/>
          <a:lightRig rig="threePt" dir="t">
            <a:rot lat="0" lon="0" rev="7500000"/>
          </a:lightRig>
        </a:scene3d>
        <a:sp3d extrusionH="190500" prstMaterial="dkEdge">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sz="1800" kern="1200" dirty="0">
              <a:latin typeface="Arial" panose="020B0604020202020204" pitchFamily="34" charset="0"/>
              <a:ea typeface="微软雅黑" panose="020B0503020204020204" pitchFamily="34" charset="-122"/>
              <a:sym typeface="Arial" panose="020B0604020202020204" pitchFamily="34" charset="0"/>
            </a:rPr>
            <a:t>个别企业生产的有组织性和整个社会生产的无政府状态之间的对立</a:t>
          </a:r>
          <a:endParaRPr lang="zh-CN" altLang="en-US" sz="1800" kern="1200" dirty="0">
            <a:latin typeface="Arial" panose="020B0604020202020204" pitchFamily="34" charset="0"/>
            <a:ea typeface="微软雅黑" panose="020B0503020204020204" pitchFamily="34" charset="-122"/>
            <a:sym typeface="Arial" panose="020B0604020202020204" pitchFamily="34" charset="0"/>
          </a:endParaRPr>
        </a:p>
      </dsp:txBody>
      <dsp:txXfrm>
        <a:off x="3415343" y="529547"/>
        <a:ext cx="2995887" cy="1327893"/>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C8EFBBD3-2255-43E2-850A-2B934F8C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a:extLst>
              <a:ext uri="{FF2B5EF4-FFF2-40B4-BE49-F238E27FC236}">
                <a16:creationId xmlns:a16="http://schemas.microsoft.com/office/drawing/2014/main" xmlns="" id="{78F5F5D6-6DF1-4B4F-929F-1C33C163041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E9D5CB9C-A5E6-4D4B-9E2B-DFF827D86057}" type="datetimeFigureOut">
              <a:rPr lang="zh-CN" altLang="en-US" smtClean="0"/>
              <a:pPr>
                <a:defRPr/>
              </a:pPr>
              <a:t>2022/3/9</a:t>
            </a:fld>
            <a:endParaRPr lang="zh-CN" altLang="en-US" dirty="0"/>
          </a:p>
        </p:txBody>
      </p:sp>
      <p:sp>
        <p:nvSpPr>
          <p:cNvPr id="4" name="幻灯片图像占位符 3">
            <a:extLst>
              <a:ext uri="{FF2B5EF4-FFF2-40B4-BE49-F238E27FC236}">
                <a16:creationId xmlns:a16="http://schemas.microsoft.com/office/drawing/2014/main" xmlns="" id="{6907AAD6-BEA3-4FEA-A014-A6C48205E54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a:extLst>
              <a:ext uri="{FF2B5EF4-FFF2-40B4-BE49-F238E27FC236}">
                <a16:creationId xmlns:a16="http://schemas.microsoft.com/office/drawing/2014/main" xmlns="" id="{4DA85C2A-2AB0-4382-A7B7-16267D051DA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二级</a:t>
            </a:r>
          </a:p>
          <a:p>
            <a:pPr lvl="2"/>
            <a:r>
              <a:rPr lang="zh-CN" altLang="en-US" noProof="0" dirty="0"/>
              <a:t>三级</a:t>
            </a:r>
          </a:p>
          <a:p>
            <a:pPr lvl="3"/>
            <a:r>
              <a:rPr lang="zh-CN" altLang="en-US" noProof="0" dirty="0"/>
              <a:t>四级</a:t>
            </a:r>
          </a:p>
          <a:p>
            <a:pPr lvl="4"/>
            <a:r>
              <a:rPr lang="zh-CN" altLang="en-US" noProof="0" dirty="0"/>
              <a:t>五级</a:t>
            </a:r>
          </a:p>
        </p:txBody>
      </p:sp>
      <p:sp>
        <p:nvSpPr>
          <p:cNvPr id="6" name="页脚占位符 5">
            <a:extLst>
              <a:ext uri="{FF2B5EF4-FFF2-40B4-BE49-F238E27FC236}">
                <a16:creationId xmlns:a16="http://schemas.microsoft.com/office/drawing/2014/main" xmlns="" id="{5851E417-7F01-41F3-B317-FB778CD9F5F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a:extLst>
              <a:ext uri="{FF2B5EF4-FFF2-40B4-BE49-F238E27FC236}">
                <a16:creationId xmlns:a16="http://schemas.microsoft.com/office/drawing/2014/main" xmlns="" id="{C56CEA6A-3800-48FC-9071-40176ABB117F}"/>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微软雅黑" panose="020B0503020204020204" pitchFamily="34" charset="-122"/>
                <a:ea typeface="微软雅黑" panose="020B0503020204020204" pitchFamily="34" charset="-122"/>
              </a:defRPr>
            </a:lvl1pPr>
          </a:lstStyle>
          <a:p>
            <a:fld id="{2CE06FC6-E6E0-42CD-B91F-9E6DB87F48CD}" type="slidenum">
              <a:rPr lang="zh-CN" altLang="en-US" smtClean="0"/>
              <a:pPr/>
              <a:t>‹#›</a:t>
            </a:fld>
            <a:endParaRPr lang="zh-CN" altLang="en-US" dirty="0"/>
          </a:p>
        </p:txBody>
      </p:sp>
    </p:spTree>
    <p:extLst>
      <p:ext uri="{BB962C8B-B14F-4D97-AF65-F5344CB8AC3E}">
        <p14:creationId xmlns:p14="http://schemas.microsoft.com/office/powerpoint/2010/main" val="2545845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8649C4-DF96-4AB7-8EFA-C60B664AC0E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4189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ct val="0"/>
              </a:spcBef>
              <a:buFontTx/>
              <a:buNone/>
              <a:defRPr/>
            </a:pPr>
            <a:endParaRPr lang="zh-CN" altLang="en-US" sz="1200" dirty="0">
              <a:solidFill>
                <a:srgbClr val="000000"/>
              </a:solidFill>
            </a:endParaRP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44</a:t>
            </a:fld>
            <a:endParaRPr lang="zh-CN" altLang="en-US" dirty="0"/>
          </a:p>
        </p:txBody>
      </p:sp>
    </p:spTree>
    <p:extLst>
      <p:ext uri="{BB962C8B-B14F-4D97-AF65-F5344CB8AC3E}">
        <p14:creationId xmlns:p14="http://schemas.microsoft.com/office/powerpoint/2010/main" val="135906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ct val="0"/>
              </a:spcBef>
              <a:buFontTx/>
              <a:buNone/>
              <a:defRPr/>
            </a:pPr>
            <a:endParaRPr lang="zh-CN" altLang="en-US" sz="1200" dirty="0">
              <a:solidFill>
                <a:srgbClr val="000000"/>
              </a:solidFill>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68093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9003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5738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58993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000000"/>
                </a:solidFill>
              </a:rPr>
              <a:t>有人从生产关系的角度分析，“经济全球化”实际上是以美国为代表的发达国家和跨国公司利用科技进步，借自由化之名，行控制世界经济之实，使发达国家越来越富、发展中国家越来越穷的历史过程。</a:t>
            </a:r>
            <a:endParaRPr lang="en-US" altLang="zh-CN" sz="1200"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反全球化是让全球化的脚步走向更加公平、公正、自由的方向。反全球化浪潮更是发达国家和不发达国家</a:t>
            </a:r>
            <a:r>
              <a:rPr kumimoji="0" lang="zh-CN" altLang="en-US" sz="12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弱势群体的呐喊</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69</a:t>
            </a:fld>
            <a:endParaRPr lang="zh-CN" altLang="en-US" dirty="0"/>
          </a:p>
        </p:txBody>
      </p:sp>
    </p:spTree>
    <p:extLst>
      <p:ext uri="{BB962C8B-B14F-4D97-AF65-F5344CB8AC3E}">
        <p14:creationId xmlns:p14="http://schemas.microsoft.com/office/powerpoint/2010/main" val="2674491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dirty="0">
              <a:solidFill>
                <a:srgbClr val="000000"/>
              </a:solidFill>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29249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dirty="0">
              <a:ln>
                <a:noFill/>
              </a:ln>
              <a:solidFill>
                <a:prstClr val="black"/>
              </a:solidFill>
              <a:effectLst/>
              <a:uLnTx/>
              <a:uFillTx/>
              <a:ea typeface="微软雅黑" panose="020B0503020204020204" pitchFamily="34" charset="-122"/>
              <a:cs typeface="+mn-cs"/>
            </a:endParaRPr>
          </a:p>
        </p:txBody>
      </p:sp>
    </p:spTree>
    <p:extLst>
      <p:ext uri="{BB962C8B-B14F-4D97-AF65-F5344CB8AC3E}">
        <p14:creationId xmlns:p14="http://schemas.microsoft.com/office/powerpoint/2010/main" val="2060607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98</a:t>
            </a:fld>
            <a:endParaRPr lang="zh-CN" altLang="en-US" dirty="0"/>
          </a:p>
        </p:txBody>
      </p:sp>
    </p:spTree>
    <p:extLst>
      <p:ext uri="{BB962C8B-B14F-4D97-AF65-F5344CB8AC3E}">
        <p14:creationId xmlns:p14="http://schemas.microsoft.com/office/powerpoint/2010/main" val="4010309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99</a:t>
            </a:fld>
            <a:endParaRPr lang="zh-CN" altLang="en-US" dirty="0"/>
          </a:p>
        </p:txBody>
      </p:sp>
    </p:spTree>
    <p:extLst>
      <p:ext uri="{BB962C8B-B14F-4D97-AF65-F5344CB8AC3E}">
        <p14:creationId xmlns:p14="http://schemas.microsoft.com/office/powerpoint/2010/main" val="111326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38212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04482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18321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515502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410100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978945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01899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3906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3654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04870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ea typeface="微软雅黑" panose="020B0503020204020204" pitchFamily="34" charset="-122"/>
              <a:cs typeface="+mn-cs"/>
            </a:endParaRPr>
          </a:p>
        </p:txBody>
      </p:sp>
    </p:spTree>
    <p:extLst>
      <p:ext uri="{BB962C8B-B14F-4D97-AF65-F5344CB8AC3E}">
        <p14:creationId xmlns:p14="http://schemas.microsoft.com/office/powerpoint/2010/main" val="206060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24</a:t>
            </a:fld>
            <a:endParaRPr lang="zh-CN" altLang="en-US" dirty="0"/>
          </a:p>
        </p:txBody>
      </p:sp>
    </p:spTree>
    <p:extLst>
      <p:ext uri="{BB962C8B-B14F-4D97-AF65-F5344CB8AC3E}">
        <p14:creationId xmlns:p14="http://schemas.microsoft.com/office/powerpoint/2010/main" val="264188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eaLnBrk="1">
              <a:lnSpc>
                <a:spcPct val="200000"/>
              </a:lnSpc>
              <a:spcBef>
                <a:spcPct val="0"/>
              </a:spcBef>
              <a:buNone/>
            </a:pPr>
            <a:r>
              <a:rPr lang="zh-CN" altLang="en-US" sz="1200" dirty="0"/>
              <a:t>垄断利润的来源大体包括：</a:t>
            </a:r>
            <a:r>
              <a:rPr lang="en-US" altLang="zh-CN" sz="1200" dirty="0"/>
              <a:t>1.</a:t>
            </a:r>
            <a:r>
              <a:rPr lang="zh-CN" altLang="en-US" sz="1200" dirty="0"/>
              <a:t>通过对本国无产阶级和其他劳动人民剥削的加强获得更多利润；</a:t>
            </a:r>
            <a:r>
              <a:rPr lang="en-US" altLang="zh-CN" sz="1200" dirty="0"/>
              <a:t>2.</a:t>
            </a:r>
            <a:r>
              <a:rPr lang="zh-CN" altLang="en-US" sz="1200" dirty="0"/>
              <a:t>通过垄断高价和垄断低价来控制市场，以获得一些其他企业特别是非垄断企业的利润；</a:t>
            </a:r>
            <a:r>
              <a:rPr lang="en-US" altLang="zh-CN" sz="1200" dirty="0"/>
              <a:t>3.</a:t>
            </a:r>
            <a:r>
              <a:rPr lang="zh-CN" altLang="en-US" sz="1200" dirty="0"/>
              <a:t>通过加强对其他国家劳动人民的剥削和掠夺从国外获取利润；</a:t>
            </a:r>
            <a:r>
              <a:rPr lang="en-US" altLang="zh-CN" sz="1200" dirty="0"/>
              <a:t>4.</a:t>
            </a:r>
            <a:r>
              <a:rPr lang="zh-CN" altLang="en-US" sz="1200" dirty="0"/>
              <a:t>通过资本主义国家政权进行有利于垄断资本的再分配，从而将劳动人民创造的国民收入的一部分变成垄断资本的收入。</a:t>
            </a: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26</a:t>
            </a:fld>
            <a:endParaRPr lang="zh-CN" altLang="en-US" dirty="0"/>
          </a:p>
        </p:txBody>
      </p:sp>
    </p:spTree>
    <p:extLst>
      <p:ext uri="{BB962C8B-B14F-4D97-AF65-F5344CB8AC3E}">
        <p14:creationId xmlns:p14="http://schemas.microsoft.com/office/powerpoint/2010/main" val="339008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28</a:t>
            </a:fld>
            <a:endParaRPr lang="zh-CN" altLang="en-US" dirty="0"/>
          </a:p>
        </p:txBody>
      </p:sp>
    </p:spTree>
    <p:extLst>
      <p:ext uri="{BB962C8B-B14F-4D97-AF65-F5344CB8AC3E}">
        <p14:creationId xmlns:p14="http://schemas.microsoft.com/office/powerpoint/2010/main" val="225378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29</a:t>
            </a:fld>
            <a:endParaRPr lang="zh-CN" altLang="en-US" dirty="0"/>
          </a:p>
        </p:txBody>
      </p:sp>
    </p:spTree>
    <p:extLst>
      <p:ext uri="{BB962C8B-B14F-4D97-AF65-F5344CB8AC3E}">
        <p14:creationId xmlns:p14="http://schemas.microsoft.com/office/powerpoint/2010/main" val="1110727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ct val="0"/>
              </a:spcBef>
              <a:buFontTx/>
              <a:buNone/>
              <a:defRPr/>
            </a:pPr>
            <a:endParaRPr lang="zh-CN" altLang="en-US" sz="1200" dirty="0">
              <a:solidFill>
                <a:srgbClr val="000000"/>
              </a:solidFill>
            </a:endParaRP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43</a:t>
            </a:fld>
            <a:endParaRPr lang="zh-CN" altLang="en-US" dirty="0"/>
          </a:p>
        </p:txBody>
      </p:sp>
    </p:spTree>
    <p:extLst>
      <p:ext uri="{BB962C8B-B14F-4D97-AF65-F5344CB8AC3E}">
        <p14:creationId xmlns:p14="http://schemas.microsoft.com/office/powerpoint/2010/main" val="3737779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A3F2D1F2-EA87-4087-BF40-DA9AC78ADBB7}"/>
              </a:ext>
            </a:extLst>
          </p:cNvPr>
          <p:cNvGrpSpPr/>
          <p:nvPr userDrawn="1"/>
        </p:nvGrpSpPr>
        <p:grpSpPr>
          <a:xfrm>
            <a:off x="-18931" y="186307"/>
            <a:ext cx="12210930" cy="728093"/>
            <a:chOff x="-18931" y="261257"/>
            <a:chExt cx="12210930" cy="508001"/>
          </a:xfrm>
        </p:grpSpPr>
        <p:sp>
          <p:nvSpPr>
            <p:cNvPr id="4" name="矩形 3">
              <a:extLst>
                <a:ext uri="{FF2B5EF4-FFF2-40B4-BE49-F238E27FC236}">
                  <a16:creationId xmlns:a16="http://schemas.microsoft.com/office/drawing/2014/main" xmlns="" id="{8D295557-6C38-471C-84C4-01D15ED0E89A}"/>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5" name="组合 4">
              <a:extLst>
                <a:ext uri="{FF2B5EF4-FFF2-40B4-BE49-F238E27FC236}">
                  <a16:creationId xmlns:a16="http://schemas.microsoft.com/office/drawing/2014/main" xmlns="" id="{1443F15D-C2C7-4AD4-B69B-797D2E681792}"/>
                </a:ext>
              </a:extLst>
            </p:cNvPr>
            <p:cNvGrpSpPr/>
            <p:nvPr/>
          </p:nvGrpSpPr>
          <p:grpSpPr>
            <a:xfrm rot="5400000">
              <a:off x="3986554" y="-3744228"/>
              <a:ext cx="508001" cy="8518972"/>
              <a:chOff x="7197211" y="-1735709"/>
              <a:chExt cx="3775589" cy="20521956"/>
            </a:xfrm>
          </p:grpSpPr>
          <p:sp>
            <p:nvSpPr>
              <p:cNvPr id="6" name="矩形 5">
                <a:extLst>
                  <a:ext uri="{FF2B5EF4-FFF2-40B4-BE49-F238E27FC236}">
                    <a16:creationId xmlns:a16="http://schemas.microsoft.com/office/drawing/2014/main" xmlns="" id="{24C2A6FD-C09E-4473-92C5-DA2C4388AD05}"/>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平行四边形 6">
                <a:extLst>
                  <a:ext uri="{FF2B5EF4-FFF2-40B4-BE49-F238E27FC236}">
                    <a16:creationId xmlns:a16="http://schemas.microsoft.com/office/drawing/2014/main" xmlns="" id="{039CDF87-1F4B-440E-8F47-0A82C196418B}"/>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 name="流程图: 手动输入 7">
                <a:extLst>
                  <a:ext uri="{FF2B5EF4-FFF2-40B4-BE49-F238E27FC236}">
                    <a16:creationId xmlns:a16="http://schemas.microsoft.com/office/drawing/2014/main" xmlns="" id="{57BD2AB8-6C45-44C8-8340-E5E7593B6C17}"/>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 name="矩形 8">
                <a:extLst>
                  <a:ext uri="{FF2B5EF4-FFF2-40B4-BE49-F238E27FC236}">
                    <a16:creationId xmlns:a16="http://schemas.microsoft.com/office/drawing/2014/main" xmlns="" id="{384C4EB7-0874-4DB5-AC52-21F7D1AC7F7D}"/>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0" name="组合 9">
            <a:extLst>
              <a:ext uri="{FF2B5EF4-FFF2-40B4-BE49-F238E27FC236}">
                <a16:creationId xmlns:a16="http://schemas.microsoft.com/office/drawing/2014/main" xmlns="" id="{CB3D2B2E-95A0-4CFA-A655-A93D747338B2}"/>
              </a:ext>
            </a:extLst>
          </p:cNvPr>
          <p:cNvGrpSpPr>
            <a:grpSpLocks/>
          </p:cNvGrpSpPr>
          <p:nvPr userDrawn="1"/>
        </p:nvGrpSpPr>
        <p:grpSpPr bwMode="auto">
          <a:xfrm>
            <a:off x="9828212" y="386048"/>
            <a:ext cx="2085975" cy="328612"/>
            <a:chOff x="9534704" y="546889"/>
            <a:chExt cx="2086182" cy="328828"/>
          </a:xfrm>
        </p:grpSpPr>
        <p:pic>
          <p:nvPicPr>
            <p:cNvPr id="11" name="图片 10">
              <a:extLst>
                <a:ext uri="{FF2B5EF4-FFF2-40B4-BE49-F238E27FC236}">
                  <a16:creationId xmlns:a16="http://schemas.microsoft.com/office/drawing/2014/main" xmlns="" id="{3F5B3166-714C-4FF5-ABC3-F0B81FEED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xmlns="" id="{A64E79E7-C537-452C-909D-C20B8CFD9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49288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85649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p:ext uri="{DCECCB84-F9BA-43D5-87BE-67443E8EF086}">
      <p15:sldGuideLst xmlns:p15="http://schemas.microsoft.com/office/powerpoint/2012/main" xmlns="">
        <p15:guide id="1"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081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xmlns="" id="{F9950B32-8549-4780-BA93-0822B9520F49}"/>
              </a:ext>
            </a:extLst>
          </p:cNvPr>
          <p:cNvSpPr>
            <a:spLocks noGrp="1"/>
          </p:cNvSpPr>
          <p:nvPr>
            <p:ph type="pic" sz="quarter" idx="10"/>
          </p:nvPr>
        </p:nvSpPr>
        <p:spPr>
          <a:xfrm>
            <a:off x="10276917" y="211685"/>
            <a:ext cx="1727580" cy="1184011"/>
          </a:xfrm>
          <a:prstGeom prst="rect">
            <a:avLst/>
          </a:prstGeom>
        </p:spPr>
        <p:txBody>
          <a:bodyPr/>
          <a:lstStyle/>
          <a:p>
            <a:endParaRPr lang="zh-CN" altLang="en-US"/>
          </a:p>
        </p:txBody>
      </p:sp>
      <p:sp>
        <p:nvSpPr>
          <p:cNvPr id="6" name="矩形 5">
            <a:extLst>
              <a:ext uri="{FF2B5EF4-FFF2-40B4-BE49-F238E27FC236}">
                <a16:creationId xmlns:a16="http://schemas.microsoft.com/office/drawing/2014/main" xmlns="" id="{1F14008C-C6EA-4C40-8869-58957B6C1C64}"/>
              </a:ext>
            </a:extLst>
          </p:cNvPr>
          <p:cNvSpPr/>
          <p:nvPr/>
        </p:nvSpPr>
        <p:spPr>
          <a:xfrm>
            <a:off x="-156" y="763788"/>
            <a:ext cx="10135291" cy="615671"/>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xmlns="" id="{B72F47C0-DF59-47C5-9E5D-71382ADFE1E7}"/>
              </a:ext>
            </a:extLst>
          </p:cNvPr>
          <p:cNvSpPr/>
          <p:nvPr/>
        </p:nvSpPr>
        <p:spPr>
          <a:xfrm>
            <a:off x="12146279" y="132762"/>
            <a:ext cx="45719" cy="1224000"/>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xmlns="" id="{1FD890C3-E0CE-4E61-8BD3-B5D1D49886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sp>
        <p:nvSpPr>
          <p:cNvPr id="12" name="文本占位符 11">
            <a:extLst>
              <a:ext uri="{FF2B5EF4-FFF2-40B4-BE49-F238E27FC236}">
                <a16:creationId xmlns:a16="http://schemas.microsoft.com/office/drawing/2014/main" xmlns="" id="{C9892D0F-0DB3-4773-A477-153CE2942169}"/>
              </a:ext>
            </a:extLst>
          </p:cNvPr>
          <p:cNvSpPr>
            <a:spLocks noGrp="1"/>
          </p:cNvSpPr>
          <p:nvPr>
            <p:ph type="body" sz="quarter" idx="11"/>
          </p:nvPr>
        </p:nvSpPr>
        <p:spPr>
          <a:xfrm>
            <a:off x="2056865" y="837742"/>
            <a:ext cx="8078270" cy="467762"/>
          </a:xfrm>
          <a:prstGeom prst="rect">
            <a:avLst/>
          </a:prstGeom>
        </p:spPr>
        <p:txBody>
          <a:bodyPr/>
          <a:lstStyle>
            <a:lvl1pPr marL="0" indent="0">
              <a:buNone/>
              <a:defRPr kumimoji="0" lang="zh-CN" altLang="en-US" sz="2800" b="1" i="0" u="none" strike="noStrike" kern="1200" cap="none" spc="0" normalizeH="0" baseline="0" dirty="0" smtClean="0">
                <a:ln>
                  <a:noFill/>
                </a:ln>
                <a:solidFill>
                  <a:prstClr val="white"/>
                </a:solidFill>
                <a:effectLst/>
                <a:uLnTx/>
                <a:uFillTx/>
                <a:latin typeface="微软雅黑" panose="020B0503020204020204" pitchFamily="34" charset="-122"/>
                <a:ea typeface="微软雅黑" panose="020B0503020204020204" pitchFamily="34" charset="-122"/>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t>单击此处编辑母版文本样式</a:t>
            </a:r>
          </a:p>
        </p:txBody>
      </p:sp>
    </p:spTree>
    <p:extLst>
      <p:ext uri="{BB962C8B-B14F-4D97-AF65-F5344CB8AC3E}">
        <p14:creationId xmlns:p14="http://schemas.microsoft.com/office/powerpoint/2010/main" val="4279613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37502B6B-C959-4BB5-A3A1-017FFA7F05C7}"/>
              </a:ext>
            </a:extLst>
          </p:cNvPr>
          <p:cNvSpPr/>
          <p:nvPr userDrawn="1"/>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3" name="椭圆 2">
            <a:extLst>
              <a:ext uri="{FF2B5EF4-FFF2-40B4-BE49-F238E27FC236}">
                <a16:creationId xmlns:a16="http://schemas.microsoft.com/office/drawing/2014/main" xmlns="" id="{2F0D1EFB-FA0E-49F8-ACD0-4775E3871B56}"/>
              </a:ext>
            </a:extLst>
          </p:cNvPr>
          <p:cNvSpPr/>
          <p:nvPr userDrawn="1"/>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4" name="矩形 3">
            <a:extLst>
              <a:ext uri="{FF2B5EF4-FFF2-40B4-BE49-F238E27FC236}">
                <a16:creationId xmlns:a16="http://schemas.microsoft.com/office/drawing/2014/main" xmlns="" id="{235BF8FF-1079-4999-A762-154274DD96B4}"/>
              </a:ext>
            </a:extLst>
          </p:cNvPr>
          <p:cNvSpPr/>
          <p:nvPr userDrawn="1"/>
        </p:nvSpPr>
        <p:spPr>
          <a:xfrm>
            <a:off x="314801" y="331022"/>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5" name="圆角矩形 4">
            <a:extLst>
              <a:ext uri="{FF2B5EF4-FFF2-40B4-BE49-F238E27FC236}">
                <a16:creationId xmlns:a16="http://schemas.microsoft.com/office/drawing/2014/main" xmlns="" id="{8B0EABA9-E472-4F2C-946F-34B01447F861}"/>
              </a:ext>
            </a:extLst>
          </p:cNvPr>
          <p:cNvSpPr/>
          <p:nvPr userDrawn="1"/>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6" name="圆角矩形 5">
            <a:extLst>
              <a:ext uri="{FF2B5EF4-FFF2-40B4-BE49-F238E27FC236}">
                <a16:creationId xmlns:a16="http://schemas.microsoft.com/office/drawing/2014/main" xmlns="" id="{E1053F26-E24A-4EA4-A247-B1492CED1608}"/>
              </a:ext>
            </a:extLst>
          </p:cNvPr>
          <p:cNvSpPr/>
          <p:nvPr userDrawn="1"/>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7" name="圆角矩形 6">
            <a:extLst>
              <a:ext uri="{FF2B5EF4-FFF2-40B4-BE49-F238E27FC236}">
                <a16:creationId xmlns:a16="http://schemas.microsoft.com/office/drawing/2014/main" xmlns="" id="{A460817F-30AD-43D3-A481-8EB373A87549}"/>
              </a:ext>
            </a:extLst>
          </p:cNvPr>
          <p:cNvSpPr/>
          <p:nvPr userDrawn="1"/>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8" name="圆角矩形 7">
            <a:extLst>
              <a:ext uri="{FF2B5EF4-FFF2-40B4-BE49-F238E27FC236}">
                <a16:creationId xmlns:a16="http://schemas.microsoft.com/office/drawing/2014/main" xmlns="" id="{A0AB9DD0-D315-49D7-81FF-F0AC3A468B90}"/>
              </a:ext>
            </a:extLst>
          </p:cNvPr>
          <p:cNvSpPr/>
          <p:nvPr userDrawn="1"/>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9" name="圆角矩形 8">
            <a:extLst>
              <a:ext uri="{FF2B5EF4-FFF2-40B4-BE49-F238E27FC236}">
                <a16:creationId xmlns:a16="http://schemas.microsoft.com/office/drawing/2014/main" xmlns="" id="{D6A33EE5-E49C-4028-991C-9A710A9448CF}"/>
              </a:ext>
            </a:extLst>
          </p:cNvPr>
          <p:cNvSpPr/>
          <p:nvPr userDrawn="1"/>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cxnSp>
        <p:nvCxnSpPr>
          <p:cNvPr id="10" name="直线连接符 12">
            <a:extLst>
              <a:ext uri="{FF2B5EF4-FFF2-40B4-BE49-F238E27FC236}">
                <a16:creationId xmlns:a16="http://schemas.microsoft.com/office/drawing/2014/main" xmlns="" id="{0EC17B31-A0EB-4974-BB34-66BB2FB94E9E}"/>
              </a:ext>
            </a:extLst>
          </p:cNvPr>
          <p:cNvCxnSpPr/>
          <p:nvPr userDrawn="1"/>
        </p:nvCxnSpPr>
        <p:spPr>
          <a:xfrm>
            <a:off x="614894" y="1194246"/>
            <a:ext cx="8677953" cy="0"/>
          </a:xfrm>
          <a:prstGeom prst="line">
            <a:avLst/>
          </a:prstGeom>
          <a:ln>
            <a:solidFill>
              <a:srgbClr val="995A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679807"/>
      </p:ext>
    </p:extLst>
  </p:cSld>
  <p:clrMapOvr>
    <a:masterClrMapping/>
  </p:clrMapOvr>
  <p:transition advTm="2000">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0DA75A-DFD5-4B28-A954-EBEF00F2EC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AA9133E-EF55-41DC-B344-50D0DC4BE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D914F78-7A41-4F13-A164-6ED3207C3FAF}"/>
              </a:ext>
            </a:extLst>
          </p:cNvPr>
          <p:cNvSpPr>
            <a:spLocks noGrp="1"/>
          </p:cNvSpPr>
          <p:nvPr>
            <p:ph type="dt" sz="half" idx="10"/>
          </p:nvPr>
        </p:nvSpPr>
        <p:spPr/>
        <p:txBody>
          <a:bodyPr/>
          <a:lstStyle>
            <a:lvl1pPr>
              <a:defRPr/>
            </a:lvl1pPr>
          </a:lstStyle>
          <a:p>
            <a:pPr>
              <a:defRPr/>
            </a:pPr>
            <a:fld id="{B4395E68-7CA1-417A-B9E0-FD0ABC54DDB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40150FB4-922C-493D-8877-74591F93AB0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1DEDB013-2113-45C9-87CA-9753608FEE82}"/>
              </a:ext>
            </a:extLst>
          </p:cNvPr>
          <p:cNvSpPr>
            <a:spLocks noGrp="1"/>
          </p:cNvSpPr>
          <p:nvPr>
            <p:ph type="sldNum" sz="quarter" idx="12"/>
          </p:nvPr>
        </p:nvSpPr>
        <p:spPr/>
        <p:txBody>
          <a:bodyPr/>
          <a:lstStyle>
            <a:lvl1pPr>
              <a:defRPr/>
            </a:lvl1pPr>
          </a:lstStyle>
          <a:p>
            <a:pPr>
              <a:defRPr/>
            </a:pPr>
            <a:fld id="{D0B4D312-38F0-45D8-AF87-2D3CD89D855D}" type="slidenum">
              <a:rPr lang="zh-CN" altLang="en-US"/>
              <a:pPr>
                <a:defRPr/>
              </a:pPr>
              <a:t>‹#›</a:t>
            </a:fld>
            <a:endParaRPr lang="zh-CN" altLang="en-US"/>
          </a:p>
        </p:txBody>
      </p:sp>
    </p:spTree>
    <p:extLst>
      <p:ext uri="{BB962C8B-B14F-4D97-AF65-F5344CB8AC3E}">
        <p14:creationId xmlns:p14="http://schemas.microsoft.com/office/powerpoint/2010/main" val="254415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844134-E26D-4FE7-A423-A0BA644373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381CD44-B3F2-45DB-8A98-9BA3011DE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952E35-07D9-4C42-8014-712B0420FE55}"/>
              </a:ext>
            </a:extLst>
          </p:cNvPr>
          <p:cNvSpPr>
            <a:spLocks noGrp="1"/>
          </p:cNvSpPr>
          <p:nvPr>
            <p:ph type="dt" sz="half" idx="10"/>
          </p:nvPr>
        </p:nvSpPr>
        <p:spPr/>
        <p:txBody>
          <a:bodyPr/>
          <a:lstStyle>
            <a:lvl1pPr>
              <a:defRPr/>
            </a:lvl1pPr>
          </a:lstStyle>
          <a:p>
            <a:pPr>
              <a:defRPr/>
            </a:pPr>
            <a:fld id="{30FC1D1A-84BE-49B5-9F4A-C81F95E5A8CA}"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A0974548-BD2F-4DE5-BAAD-C1E458E104F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8AE773F-718D-43F7-BBE7-41392F3E147C}"/>
              </a:ext>
            </a:extLst>
          </p:cNvPr>
          <p:cNvSpPr>
            <a:spLocks noGrp="1"/>
          </p:cNvSpPr>
          <p:nvPr>
            <p:ph type="sldNum" sz="quarter" idx="12"/>
          </p:nvPr>
        </p:nvSpPr>
        <p:spPr/>
        <p:txBody>
          <a:bodyPr/>
          <a:lstStyle>
            <a:lvl1pPr>
              <a:defRPr/>
            </a:lvl1pPr>
          </a:lstStyle>
          <a:p>
            <a:pPr>
              <a:defRPr/>
            </a:pPr>
            <a:fld id="{A2E82180-85F0-410A-98EA-490DFD9796D7}" type="slidenum">
              <a:rPr lang="zh-CN" altLang="en-US"/>
              <a:pPr>
                <a:defRPr/>
              </a:pPr>
              <a:t>‹#›</a:t>
            </a:fld>
            <a:endParaRPr lang="zh-CN" altLang="en-US"/>
          </a:p>
        </p:txBody>
      </p:sp>
    </p:spTree>
    <p:extLst>
      <p:ext uri="{BB962C8B-B14F-4D97-AF65-F5344CB8AC3E}">
        <p14:creationId xmlns:p14="http://schemas.microsoft.com/office/powerpoint/2010/main" val="1632829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8F3C3C-E19B-4BAB-A158-B4A84FDA9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717820F-C960-4BF8-86FA-D17BE732D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464FAE0E-5E00-450A-83AE-2367DA564B3D}"/>
              </a:ext>
            </a:extLst>
          </p:cNvPr>
          <p:cNvSpPr>
            <a:spLocks noGrp="1"/>
          </p:cNvSpPr>
          <p:nvPr>
            <p:ph type="dt" sz="half" idx="10"/>
          </p:nvPr>
        </p:nvSpPr>
        <p:spPr/>
        <p:txBody>
          <a:bodyPr/>
          <a:lstStyle>
            <a:lvl1pPr>
              <a:defRPr/>
            </a:lvl1pPr>
          </a:lstStyle>
          <a:p>
            <a:pPr>
              <a:defRPr/>
            </a:pPr>
            <a:fld id="{E3A1F61D-F40B-4863-ACD3-5D812EFC106B}"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EA51B806-EC99-4CE3-9749-B7C19B61F9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A49E9436-B02B-44AF-81D6-4F62EE6CE449}"/>
              </a:ext>
            </a:extLst>
          </p:cNvPr>
          <p:cNvSpPr>
            <a:spLocks noGrp="1"/>
          </p:cNvSpPr>
          <p:nvPr>
            <p:ph type="sldNum" sz="quarter" idx="12"/>
          </p:nvPr>
        </p:nvSpPr>
        <p:spPr/>
        <p:txBody>
          <a:bodyPr/>
          <a:lstStyle>
            <a:lvl1pPr>
              <a:defRPr/>
            </a:lvl1pPr>
          </a:lstStyle>
          <a:p>
            <a:pPr>
              <a:defRPr/>
            </a:pPr>
            <a:fld id="{2C63B9E1-8E1B-4BD6-83EC-515CFF48B9BB}" type="slidenum">
              <a:rPr lang="zh-CN" altLang="en-US"/>
              <a:pPr>
                <a:defRPr/>
              </a:pPr>
              <a:t>‹#›</a:t>
            </a:fld>
            <a:endParaRPr lang="zh-CN" altLang="en-US"/>
          </a:p>
        </p:txBody>
      </p:sp>
    </p:spTree>
    <p:extLst>
      <p:ext uri="{BB962C8B-B14F-4D97-AF65-F5344CB8AC3E}">
        <p14:creationId xmlns:p14="http://schemas.microsoft.com/office/powerpoint/2010/main" val="1435450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F40239-48C9-487C-81DC-14D31ADF54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0F9E47-F6E7-4174-9DB0-9AA53B3D44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9C341A8-360E-4166-BBBE-848E8A4B4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34DE1CED-E845-4F80-B181-3711E8ED0623}"/>
              </a:ext>
            </a:extLst>
          </p:cNvPr>
          <p:cNvSpPr>
            <a:spLocks noGrp="1"/>
          </p:cNvSpPr>
          <p:nvPr>
            <p:ph type="dt" sz="half" idx="10"/>
          </p:nvPr>
        </p:nvSpPr>
        <p:spPr/>
        <p:txBody>
          <a:bodyPr/>
          <a:lstStyle>
            <a:lvl1pPr>
              <a:defRPr/>
            </a:lvl1pPr>
          </a:lstStyle>
          <a:p>
            <a:pPr>
              <a:defRPr/>
            </a:pPr>
            <a:fld id="{16FE55CD-9BD5-49E9-A1E1-3FAA08E4520F}"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D481A0F0-499B-480F-88E2-F7523840023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706A1DE-BD45-43FA-9B19-694690CC5A96}"/>
              </a:ext>
            </a:extLst>
          </p:cNvPr>
          <p:cNvSpPr>
            <a:spLocks noGrp="1"/>
          </p:cNvSpPr>
          <p:nvPr>
            <p:ph type="sldNum" sz="quarter" idx="12"/>
          </p:nvPr>
        </p:nvSpPr>
        <p:spPr/>
        <p:txBody>
          <a:bodyPr/>
          <a:lstStyle>
            <a:lvl1pPr>
              <a:defRPr/>
            </a:lvl1pPr>
          </a:lstStyle>
          <a:p>
            <a:pPr>
              <a:defRPr/>
            </a:pPr>
            <a:fld id="{9C62642D-CBA2-4E51-AD97-10EAE3B88C16}" type="slidenum">
              <a:rPr lang="zh-CN" altLang="en-US"/>
              <a:pPr>
                <a:defRPr/>
              </a:pPr>
              <a:t>‹#›</a:t>
            </a:fld>
            <a:endParaRPr lang="zh-CN" altLang="en-US"/>
          </a:p>
        </p:txBody>
      </p:sp>
    </p:spTree>
    <p:extLst>
      <p:ext uri="{BB962C8B-B14F-4D97-AF65-F5344CB8AC3E}">
        <p14:creationId xmlns:p14="http://schemas.microsoft.com/office/powerpoint/2010/main" val="3007429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2700D-1E3B-4F9E-B1A8-BFF19EDAC6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8EDEB1F-151D-4DC3-9C4A-9F456CF7A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0D863EA-4001-48AF-8558-BBE2BF4B93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C26107-8649-4C69-87A1-610F6BF90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1EAD566-82AB-44D1-A139-9F7BB85CC1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FCABC423-A517-4B10-AC7E-351136FB46D3}"/>
              </a:ext>
            </a:extLst>
          </p:cNvPr>
          <p:cNvSpPr>
            <a:spLocks noGrp="1"/>
          </p:cNvSpPr>
          <p:nvPr>
            <p:ph type="dt" sz="half" idx="10"/>
          </p:nvPr>
        </p:nvSpPr>
        <p:spPr/>
        <p:txBody>
          <a:bodyPr/>
          <a:lstStyle>
            <a:lvl1pPr>
              <a:defRPr/>
            </a:lvl1pPr>
          </a:lstStyle>
          <a:p>
            <a:pPr>
              <a:defRPr/>
            </a:pPr>
            <a:fld id="{39A1B70C-C749-4195-91BA-0D334ABF57BD}" type="datetimeFigureOut">
              <a:rPr lang="zh-CN" altLang="en-US"/>
              <a:pPr>
                <a:defRPr/>
              </a:pPr>
              <a:t>2022/3/9</a:t>
            </a:fld>
            <a:endParaRPr lang="zh-CN" altLang="en-US"/>
          </a:p>
        </p:txBody>
      </p:sp>
      <p:sp>
        <p:nvSpPr>
          <p:cNvPr id="8" name="页脚占位符 4">
            <a:extLst>
              <a:ext uri="{FF2B5EF4-FFF2-40B4-BE49-F238E27FC236}">
                <a16:creationId xmlns:a16="http://schemas.microsoft.com/office/drawing/2014/main" xmlns="" id="{04FE4C94-09AB-4DFE-952B-2BEF7FCABFD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03607720-7F41-4F15-A317-CD96CBDAD7D8}"/>
              </a:ext>
            </a:extLst>
          </p:cNvPr>
          <p:cNvSpPr>
            <a:spLocks noGrp="1"/>
          </p:cNvSpPr>
          <p:nvPr>
            <p:ph type="sldNum" sz="quarter" idx="12"/>
          </p:nvPr>
        </p:nvSpPr>
        <p:spPr/>
        <p:txBody>
          <a:bodyPr/>
          <a:lstStyle>
            <a:lvl1pPr>
              <a:defRPr/>
            </a:lvl1pPr>
          </a:lstStyle>
          <a:p>
            <a:pPr>
              <a:defRPr/>
            </a:pPr>
            <a:fld id="{4E1275A0-E729-4CCB-A68E-4E7D0D1378E2}" type="slidenum">
              <a:rPr lang="zh-CN" altLang="en-US"/>
              <a:pPr>
                <a:defRPr/>
              </a:pPr>
              <a:t>‹#›</a:t>
            </a:fld>
            <a:endParaRPr lang="zh-CN" altLang="en-US"/>
          </a:p>
        </p:txBody>
      </p:sp>
    </p:spTree>
    <p:extLst>
      <p:ext uri="{BB962C8B-B14F-4D97-AF65-F5344CB8AC3E}">
        <p14:creationId xmlns:p14="http://schemas.microsoft.com/office/powerpoint/2010/main" val="2900952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AABF6-30EC-4901-9D86-9665D8704E59}"/>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393D2260-0126-4F98-BDDB-702735699CBE}"/>
              </a:ext>
            </a:extLst>
          </p:cNvPr>
          <p:cNvSpPr>
            <a:spLocks noGrp="1"/>
          </p:cNvSpPr>
          <p:nvPr>
            <p:ph type="dt" sz="half" idx="10"/>
          </p:nvPr>
        </p:nvSpPr>
        <p:spPr/>
        <p:txBody>
          <a:bodyPr/>
          <a:lstStyle>
            <a:lvl1pPr>
              <a:defRPr/>
            </a:lvl1pPr>
          </a:lstStyle>
          <a:p>
            <a:pPr>
              <a:defRPr/>
            </a:pPr>
            <a:fld id="{B122C8B1-91F1-4141-824D-EC2C81E70EDC}" type="datetimeFigureOut">
              <a:rPr lang="zh-CN" altLang="en-US"/>
              <a:pPr>
                <a:defRPr/>
              </a:pPr>
              <a:t>2022/3/9</a:t>
            </a:fld>
            <a:endParaRPr lang="zh-CN" altLang="en-US"/>
          </a:p>
        </p:txBody>
      </p:sp>
      <p:sp>
        <p:nvSpPr>
          <p:cNvPr id="4" name="页脚占位符 4">
            <a:extLst>
              <a:ext uri="{FF2B5EF4-FFF2-40B4-BE49-F238E27FC236}">
                <a16:creationId xmlns:a16="http://schemas.microsoft.com/office/drawing/2014/main" xmlns="" id="{BCC2E67E-0195-4E66-AF58-D51CE3D534E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AEFFABBF-7061-40B3-8884-22370399F0A3}"/>
              </a:ext>
            </a:extLst>
          </p:cNvPr>
          <p:cNvSpPr>
            <a:spLocks noGrp="1"/>
          </p:cNvSpPr>
          <p:nvPr>
            <p:ph type="sldNum" sz="quarter" idx="12"/>
          </p:nvPr>
        </p:nvSpPr>
        <p:spPr/>
        <p:txBody>
          <a:bodyPr/>
          <a:lstStyle>
            <a:lvl1pPr>
              <a:defRPr/>
            </a:lvl1pPr>
          </a:lstStyle>
          <a:p>
            <a:pPr>
              <a:defRPr/>
            </a:pPr>
            <a:fld id="{EA73A71C-308A-4777-850C-8F315483BE4D}" type="slidenum">
              <a:rPr lang="zh-CN" altLang="en-US"/>
              <a:pPr>
                <a:defRPr/>
              </a:pPr>
              <a:t>‹#›</a:t>
            </a:fld>
            <a:endParaRPr lang="zh-CN" altLang="en-US"/>
          </a:p>
        </p:txBody>
      </p:sp>
    </p:spTree>
    <p:extLst>
      <p:ext uri="{BB962C8B-B14F-4D97-AF65-F5344CB8AC3E}">
        <p14:creationId xmlns:p14="http://schemas.microsoft.com/office/powerpoint/2010/main" val="3191192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93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8C8255BE-28B1-47E6-9B5C-18E28301788E}"/>
              </a:ext>
            </a:extLst>
          </p:cNvPr>
          <p:cNvSpPr>
            <a:spLocks noGrp="1"/>
          </p:cNvSpPr>
          <p:nvPr>
            <p:ph type="dt" sz="half" idx="10"/>
          </p:nvPr>
        </p:nvSpPr>
        <p:spPr/>
        <p:txBody>
          <a:bodyPr/>
          <a:lstStyle>
            <a:lvl1pPr>
              <a:defRPr/>
            </a:lvl1pPr>
          </a:lstStyle>
          <a:p>
            <a:pPr>
              <a:defRPr/>
            </a:pPr>
            <a:fld id="{5C920BC7-FCF1-44EA-B74C-765167EA7AF5}" type="datetimeFigureOut">
              <a:rPr lang="zh-CN" altLang="en-US"/>
              <a:pPr>
                <a:defRPr/>
              </a:pPr>
              <a:t>2022/3/9</a:t>
            </a:fld>
            <a:endParaRPr lang="zh-CN" altLang="en-US"/>
          </a:p>
        </p:txBody>
      </p:sp>
      <p:sp>
        <p:nvSpPr>
          <p:cNvPr id="3" name="页脚占位符 4">
            <a:extLst>
              <a:ext uri="{FF2B5EF4-FFF2-40B4-BE49-F238E27FC236}">
                <a16:creationId xmlns:a16="http://schemas.microsoft.com/office/drawing/2014/main" xmlns="" id="{057FDF4B-70C7-4B34-A260-33CFEC2F1EC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1697198C-6F7A-4929-B97E-ACDCFCD3CD8F}"/>
              </a:ext>
            </a:extLst>
          </p:cNvPr>
          <p:cNvSpPr>
            <a:spLocks noGrp="1"/>
          </p:cNvSpPr>
          <p:nvPr>
            <p:ph type="sldNum" sz="quarter" idx="12"/>
          </p:nvPr>
        </p:nvSpPr>
        <p:spPr/>
        <p:txBody>
          <a:bodyPr/>
          <a:lstStyle>
            <a:lvl1pPr>
              <a:defRPr/>
            </a:lvl1pPr>
          </a:lstStyle>
          <a:p>
            <a:pPr>
              <a:defRPr/>
            </a:pPr>
            <a:fld id="{D23484FC-FC44-4FF4-8B94-15C9C767C27F}" type="slidenum">
              <a:rPr lang="zh-CN" altLang="en-US"/>
              <a:pPr>
                <a:defRPr/>
              </a:pPr>
              <a:t>‹#›</a:t>
            </a:fld>
            <a:endParaRPr lang="zh-CN" altLang="en-US"/>
          </a:p>
        </p:txBody>
      </p:sp>
    </p:spTree>
    <p:extLst>
      <p:ext uri="{BB962C8B-B14F-4D97-AF65-F5344CB8AC3E}">
        <p14:creationId xmlns:p14="http://schemas.microsoft.com/office/powerpoint/2010/main" val="2774274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95DB3-A4F8-4878-9271-B34B9867F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CB7CB98-FC41-4D40-98C6-023B8CBB7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505F0FB-B93E-47C1-9260-ABFB53DC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00C1B6B-71B4-4D4E-9FFD-F4B51BBD1549}"/>
              </a:ext>
            </a:extLst>
          </p:cNvPr>
          <p:cNvSpPr>
            <a:spLocks noGrp="1"/>
          </p:cNvSpPr>
          <p:nvPr>
            <p:ph type="dt" sz="half" idx="10"/>
          </p:nvPr>
        </p:nvSpPr>
        <p:spPr/>
        <p:txBody>
          <a:bodyPr/>
          <a:lstStyle>
            <a:lvl1pPr>
              <a:defRPr/>
            </a:lvl1pPr>
          </a:lstStyle>
          <a:p>
            <a:pPr>
              <a:defRPr/>
            </a:pPr>
            <a:fld id="{D443527E-6099-4B22-9590-96F00B43FC50}"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2B69967D-653F-496D-B22C-619034384AC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4EB7E09-D44C-4D80-96F4-7E3B56CA89DA}"/>
              </a:ext>
            </a:extLst>
          </p:cNvPr>
          <p:cNvSpPr>
            <a:spLocks noGrp="1"/>
          </p:cNvSpPr>
          <p:nvPr>
            <p:ph type="sldNum" sz="quarter" idx="12"/>
          </p:nvPr>
        </p:nvSpPr>
        <p:spPr/>
        <p:txBody>
          <a:bodyPr/>
          <a:lstStyle>
            <a:lvl1pPr>
              <a:defRPr/>
            </a:lvl1pPr>
          </a:lstStyle>
          <a:p>
            <a:pPr>
              <a:defRPr/>
            </a:pPr>
            <a:fld id="{4B5C760D-49A9-4646-BA23-71056F4F6589}" type="slidenum">
              <a:rPr lang="zh-CN" altLang="en-US"/>
              <a:pPr>
                <a:defRPr/>
              </a:pPr>
              <a:t>‹#›</a:t>
            </a:fld>
            <a:endParaRPr lang="zh-CN" altLang="en-US"/>
          </a:p>
        </p:txBody>
      </p:sp>
    </p:spTree>
    <p:extLst>
      <p:ext uri="{BB962C8B-B14F-4D97-AF65-F5344CB8AC3E}">
        <p14:creationId xmlns:p14="http://schemas.microsoft.com/office/powerpoint/2010/main" val="1883048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5151F8-7B32-41FB-9475-80BBEDE5C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1A96778-5668-4BD7-9B1B-8F2047C46DBB}"/>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xmlns="" id="{41B0957C-A962-416E-BA7C-176F239E8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594752F-71F8-42F9-A89C-4B7A9FEA783A}"/>
              </a:ext>
            </a:extLst>
          </p:cNvPr>
          <p:cNvSpPr>
            <a:spLocks noGrp="1"/>
          </p:cNvSpPr>
          <p:nvPr>
            <p:ph type="dt" sz="half" idx="10"/>
          </p:nvPr>
        </p:nvSpPr>
        <p:spPr/>
        <p:txBody>
          <a:bodyPr/>
          <a:lstStyle>
            <a:lvl1pPr>
              <a:defRPr/>
            </a:lvl1pPr>
          </a:lstStyle>
          <a:p>
            <a:pPr>
              <a:defRPr/>
            </a:pPr>
            <a:fld id="{B00C6B69-35F4-4778-B367-58D7FB124545}"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F6FB9387-F800-4E9D-8971-F4AC1197702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D2EB4AC-6E34-4C93-9336-85050BE4D22A}"/>
              </a:ext>
            </a:extLst>
          </p:cNvPr>
          <p:cNvSpPr>
            <a:spLocks noGrp="1"/>
          </p:cNvSpPr>
          <p:nvPr>
            <p:ph type="sldNum" sz="quarter" idx="12"/>
          </p:nvPr>
        </p:nvSpPr>
        <p:spPr/>
        <p:txBody>
          <a:bodyPr/>
          <a:lstStyle>
            <a:lvl1pPr>
              <a:defRPr/>
            </a:lvl1pPr>
          </a:lstStyle>
          <a:p>
            <a:pPr>
              <a:defRPr/>
            </a:pPr>
            <a:fld id="{72801A01-6462-414F-B91B-65ADE0FF3D7C}" type="slidenum">
              <a:rPr lang="zh-CN" altLang="en-US"/>
              <a:pPr>
                <a:defRPr/>
              </a:pPr>
              <a:t>‹#›</a:t>
            </a:fld>
            <a:endParaRPr lang="zh-CN" altLang="en-US"/>
          </a:p>
        </p:txBody>
      </p:sp>
    </p:spTree>
    <p:extLst>
      <p:ext uri="{BB962C8B-B14F-4D97-AF65-F5344CB8AC3E}">
        <p14:creationId xmlns:p14="http://schemas.microsoft.com/office/powerpoint/2010/main" val="14447330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9B484E-1D77-473F-847F-FB94F64973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B3DF86-E59C-4A35-9617-4C1A5295F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10E86E-CBD7-4D0E-B2B7-1B3385E7F660}"/>
              </a:ext>
            </a:extLst>
          </p:cNvPr>
          <p:cNvSpPr>
            <a:spLocks noGrp="1"/>
          </p:cNvSpPr>
          <p:nvPr>
            <p:ph type="dt" sz="half" idx="10"/>
          </p:nvPr>
        </p:nvSpPr>
        <p:spPr/>
        <p:txBody>
          <a:bodyPr/>
          <a:lstStyle>
            <a:lvl1pPr>
              <a:defRPr/>
            </a:lvl1pPr>
          </a:lstStyle>
          <a:p>
            <a:pPr>
              <a:defRPr/>
            </a:pPr>
            <a:fld id="{C43D6BBB-8C1A-4033-A384-57B35C8EDFE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9295D62C-E727-4AC4-9418-FF9FC837538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6DB9C6A-B49C-4435-8812-4FBCADD9062C}"/>
              </a:ext>
            </a:extLst>
          </p:cNvPr>
          <p:cNvSpPr>
            <a:spLocks noGrp="1"/>
          </p:cNvSpPr>
          <p:nvPr>
            <p:ph type="sldNum" sz="quarter" idx="12"/>
          </p:nvPr>
        </p:nvSpPr>
        <p:spPr/>
        <p:txBody>
          <a:bodyPr/>
          <a:lstStyle>
            <a:lvl1pPr>
              <a:defRPr/>
            </a:lvl1pPr>
          </a:lstStyle>
          <a:p>
            <a:pPr>
              <a:defRPr/>
            </a:pPr>
            <a:fld id="{F2D248E7-9807-40BC-A3B4-C62274BD0691}" type="slidenum">
              <a:rPr lang="zh-CN" altLang="en-US"/>
              <a:pPr>
                <a:defRPr/>
              </a:pPr>
              <a:t>‹#›</a:t>
            </a:fld>
            <a:endParaRPr lang="zh-CN" altLang="en-US"/>
          </a:p>
        </p:txBody>
      </p:sp>
    </p:spTree>
    <p:extLst>
      <p:ext uri="{BB962C8B-B14F-4D97-AF65-F5344CB8AC3E}">
        <p14:creationId xmlns:p14="http://schemas.microsoft.com/office/powerpoint/2010/main" val="12441922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E686D97E-18A8-4F83-B42F-CE0AC5C00A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A4A778C-FE17-4CC3-B4E7-67EBBF154E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D0D0E8A-FE7F-4E13-BE8C-57346E86EB70}"/>
              </a:ext>
            </a:extLst>
          </p:cNvPr>
          <p:cNvSpPr>
            <a:spLocks noGrp="1"/>
          </p:cNvSpPr>
          <p:nvPr>
            <p:ph type="dt" sz="half" idx="10"/>
          </p:nvPr>
        </p:nvSpPr>
        <p:spPr/>
        <p:txBody>
          <a:bodyPr/>
          <a:lstStyle>
            <a:lvl1pPr>
              <a:defRPr/>
            </a:lvl1pPr>
          </a:lstStyle>
          <a:p>
            <a:pPr>
              <a:defRPr/>
            </a:pPr>
            <a:fld id="{E3ABFD98-40BB-4DC7-99CD-6B4FE4293E04}"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0806CE1D-761D-4888-8A58-822DAC0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D4B46A8-E1A9-41B3-97DF-1F5EA4A89FC8}"/>
              </a:ext>
            </a:extLst>
          </p:cNvPr>
          <p:cNvSpPr>
            <a:spLocks noGrp="1"/>
          </p:cNvSpPr>
          <p:nvPr>
            <p:ph type="sldNum" sz="quarter" idx="12"/>
          </p:nvPr>
        </p:nvSpPr>
        <p:spPr/>
        <p:txBody>
          <a:bodyPr/>
          <a:lstStyle>
            <a:lvl1pPr>
              <a:defRPr/>
            </a:lvl1pPr>
          </a:lstStyle>
          <a:p>
            <a:pPr>
              <a:defRPr/>
            </a:pPr>
            <a:fld id="{C7D43E53-60EC-4F32-AA84-3582EFE524EE}" type="slidenum">
              <a:rPr lang="zh-CN" altLang="en-US"/>
              <a:pPr>
                <a:defRPr/>
              </a:pPr>
              <a:t>‹#›</a:t>
            </a:fld>
            <a:endParaRPr lang="zh-CN" altLang="en-US"/>
          </a:p>
        </p:txBody>
      </p:sp>
    </p:spTree>
    <p:extLst>
      <p:ext uri="{BB962C8B-B14F-4D97-AF65-F5344CB8AC3E}">
        <p14:creationId xmlns:p14="http://schemas.microsoft.com/office/powerpoint/2010/main" val="2540633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xmlns="" id="{DC08AD93-6116-4B10-9D59-F2559D1B7D30}"/>
              </a:ext>
            </a:extLst>
          </p:cNvPr>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a:extLst>
              <a:ext uri="{FF2B5EF4-FFF2-40B4-BE49-F238E27FC236}">
                <a16:creationId xmlns:a16="http://schemas.microsoft.com/office/drawing/2014/main" xmlns=""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a:extLst>
              <a:ext uri="{FF2B5EF4-FFF2-40B4-BE49-F238E27FC236}">
                <a16:creationId xmlns:a16="http://schemas.microsoft.com/office/drawing/2014/main" xmlns="" id="{8890DA00-E6D9-4216-A4D5-2BCB49B639AB}"/>
              </a:ext>
            </a:extLst>
          </p:cNvPr>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微软雅黑" panose="020B0503020204020204" pitchFamily="34" charset="-122"/>
                <a:ea typeface="字魂59号-创粗黑" panose="00000500000000000000" pitchFamily="2" charset="-122"/>
                <a:cs typeface="Arial" panose="020B0604020202020204" pitchFamily="34" charset="0"/>
              </a:defRPr>
            </a:lvl1pPr>
          </a:lstStyle>
          <a:p>
            <a:pPr lvl="0"/>
            <a:r>
              <a:rPr lang="zh-CN" altLang="en-US" dirty="0"/>
              <a:t>单击此处编辑母版文本样式</a:t>
            </a:r>
          </a:p>
        </p:txBody>
      </p:sp>
    </p:spTree>
    <p:extLst>
      <p:ext uri="{BB962C8B-B14F-4D97-AF65-F5344CB8AC3E}">
        <p14:creationId xmlns:p14="http://schemas.microsoft.com/office/powerpoint/2010/main" val="1296070353"/>
      </p:ext>
    </p:extLst>
  </p:cSld>
  <p:clrMapOvr>
    <a:masterClrMapping/>
  </p:clrMapOvr>
  <p:transition spd="slow" advClick="0" advTm="3000">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xmlns="" id="{D5DF90B8-36A9-403B-94A6-F76946AF278A}"/>
              </a:ext>
            </a:extLst>
          </p:cNvPr>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981149211"/>
      </p:ext>
    </p:extLst>
  </p:cSld>
  <p:clrMapOvr>
    <a:masterClrMapping/>
  </p:clrMapOvr>
  <p:transition spd="slow" advClick="0" advTm="3000">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858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4445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94861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4146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2041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3479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521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5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25712997-5FF1-45B8-BB5B-17305662A361}"/>
              </a:ext>
            </a:extLst>
          </p:cNvPr>
          <p:cNvSpPr>
            <a:spLocks noGrp="1"/>
          </p:cNvSpPr>
          <p:nvPr>
            <p:ph type="pic" sz="quarter" idx="10"/>
          </p:nvPr>
        </p:nvSpPr>
        <p:spPr>
          <a:xfrm>
            <a:off x="1397329" y="1812067"/>
            <a:ext cx="4425733" cy="3698629"/>
          </a:xfrm>
          <a:custGeom>
            <a:avLst/>
            <a:gdLst>
              <a:gd name="connsiteX0" fmla="*/ 4224357 w 4425733"/>
              <a:gd name="connsiteY0" fmla="*/ 2324590 h 3698629"/>
              <a:gd name="connsiteX1" fmla="*/ 4382088 w 4425733"/>
              <a:gd name="connsiteY1" fmla="*/ 2980423 h 3698629"/>
              <a:gd name="connsiteX2" fmla="*/ 1395833 w 4425733"/>
              <a:gd name="connsiteY2" fmla="*/ 3698629 h 3698629"/>
              <a:gd name="connsiteX3" fmla="*/ 1238102 w 4425733"/>
              <a:gd name="connsiteY3" fmla="*/ 3042796 h 3698629"/>
              <a:gd name="connsiteX4" fmla="*/ 3427243 w 4425733"/>
              <a:gd name="connsiteY4" fmla="*/ 1696615 h 3698629"/>
              <a:gd name="connsiteX5" fmla="*/ 3584974 w 4425733"/>
              <a:gd name="connsiteY5" fmla="*/ 2352449 h 3698629"/>
              <a:gd name="connsiteX6" fmla="*/ 211770 w 4425733"/>
              <a:gd name="connsiteY6" fmla="*/ 3163718 h 3698629"/>
              <a:gd name="connsiteX7" fmla="*/ 54040 w 4425733"/>
              <a:gd name="connsiteY7" fmla="*/ 2507884 h 3698629"/>
              <a:gd name="connsiteX8" fmla="*/ 4268002 w 4425733"/>
              <a:gd name="connsiteY8" fmla="*/ 674727 h 3698629"/>
              <a:gd name="connsiteX9" fmla="*/ 4425733 w 4425733"/>
              <a:gd name="connsiteY9" fmla="*/ 1330560 h 3698629"/>
              <a:gd name="connsiteX10" fmla="*/ 595531 w 4425733"/>
              <a:gd name="connsiteY10" fmla="*/ 2251739 h 3698629"/>
              <a:gd name="connsiteX11" fmla="*/ 437800 w 4425733"/>
              <a:gd name="connsiteY11" fmla="*/ 1595906 h 3698629"/>
              <a:gd name="connsiteX12" fmla="*/ 3665284 w 4425733"/>
              <a:gd name="connsiteY12" fmla="*/ 0 h 3698629"/>
              <a:gd name="connsiteX13" fmla="*/ 3823015 w 4425733"/>
              <a:gd name="connsiteY13" fmla="*/ 655834 h 3698629"/>
              <a:gd name="connsiteX14" fmla="*/ 157731 w 4425733"/>
              <a:gd name="connsiteY14" fmla="*/ 1537349 h 3698629"/>
              <a:gd name="connsiteX15" fmla="*/ 0 w 4425733"/>
              <a:gd name="connsiteY15" fmla="*/ 881516 h 369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25733" h="3698629">
                <a:moveTo>
                  <a:pt x="4224357" y="2324590"/>
                </a:moveTo>
                <a:lnTo>
                  <a:pt x="4382088" y="2980423"/>
                </a:lnTo>
                <a:lnTo>
                  <a:pt x="1395833" y="3698629"/>
                </a:lnTo>
                <a:lnTo>
                  <a:pt x="1238102" y="3042796"/>
                </a:lnTo>
                <a:close/>
                <a:moveTo>
                  <a:pt x="3427243" y="1696615"/>
                </a:moveTo>
                <a:lnTo>
                  <a:pt x="3584974" y="2352449"/>
                </a:lnTo>
                <a:lnTo>
                  <a:pt x="211770" y="3163718"/>
                </a:lnTo>
                <a:lnTo>
                  <a:pt x="54040" y="2507884"/>
                </a:lnTo>
                <a:close/>
                <a:moveTo>
                  <a:pt x="4268002" y="674727"/>
                </a:moveTo>
                <a:lnTo>
                  <a:pt x="4425733" y="1330560"/>
                </a:lnTo>
                <a:lnTo>
                  <a:pt x="595531" y="2251739"/>
                </a:lnTo>
                <a:lnTo>
                  <a:pt x="437800" y="1595906"/>
                </a:lnTo>
                <a:close/>
                <a:moveTo>
                  <a:pt x="3665284" y="0"/>
                </a:moveTo>
                <a:lnTo>
                  <a:pt x="3823015" y="655834"/>
                </a:lnTo>
                <a:lnTo>
                  <a:pt x="157731" y="1537349"/>
                </a:lnTo>
                <a:lnTo>
                  <a:pt x="0" y="88151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32632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A3F2D1F2-EA87-4087-BF40-DA9AC78ADBB7}"/>
              </a:ext>
            </a:extLst>
          </p:cNvPr>
          <p:cNvGrpSpPr/>
          <p:nvPr userDrawn="1"/>
        </p:nvGrpSpPr>
        <p:grpSpPr>
          <a:xfrm>
            <a:off x="-18931" y="186307"/>
            <a:ext cx="12210930" cy="728093"/>
            <a:chOff x="-18931" y="261257"/>
            <a:chExt cx="12210930" cy="508001"/>
          </a:xfrm>
        </p:grpSpPr>
        <p:sp>
          <p:nvSpPr>
            <p:cNvPr id="4" name="矩形 3">
              <a:extLst>
                <a:ext uri="{FF2B5EF4-FFF2-40B4-BE49-F238E27FC236}">
                  <a16:creationId xmlns:a16="http://schemas.microsoft.com/office/drawing/2014/main" xmlns="" id="{8D295557-6C38-471C-84C4-01D15ED0E89A}"/>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5" name="组合 4">
              <a:extLst>
                <a:ext uri="{FF2B5EF4-FFF2-40B4-BE49-F238E27FC236}">
                  <a16:creationId xmlns:a16="http://schemas.microsoft.com/office/drawing/2014/main" xmlns="" id="{1443F15D-C2C7-4AD4-B69B-797D2E681792}"/>
                </a:ext>
              </a:extLst>
            </p:cNvPr>
            <p:cNvGrpSpPr/>
            <p:nvPr/>
          </p:nvGrpSpPr>
          <p:grpSpPr>
            <a:xfrm rot="5400000">
              <a:off x="3986554" y="-3744228"/>
              <a:ext cx="508001" cy="8518972"/>
              <a:chOff x="7197211" y="-1735709"/>
              <a:chExt cx="3775589" cy="20521956"/>
            </a:xfrm>
          </p:grpSpPr>
          <p:sp>
            <p:nvSpPr>
              <p:cNvPr id="6" name="矩形 5">
                <a:extLst>
                  <a:ext uri="{FF2B5EF4-FFF2-40B4-BE49-F238E27FC236}">
                    <a16:creationId xmlns:a16="http://schemas.microsoft.com/office/drawing/2014/main" xmlns="" id="{24C2A6FD-C09E-4473-92C5-DA2C4388AD05}"/>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7" name="平行四边形 6">
                <a:extLst>
                  <a:ext uri="{FF2B5EF4-FFF2-40B4-BE49-F238E27FC236}">
                    <a16:creationId xmlns:a16="http://schemas.microsoft.com/office/drawing/2014/main" xmlns="" id="{039CDF87-1F4B-440E-8F47-0A82C196418B}"/>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8" name="流程图: 手动输入 7">
                <a:extLst>
                  <a:ext uri="{FF2B5EF4-FFF2-40B4-BE49-F238E27FC236}">
                    <a16:creationId xmlns:a16="http://schemas.microsoft.com/office/drawing/2014/main" xmlns="" id="{57BD2AB8-6C45-44C8-8340-E5E7593B6C17}"/>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 name="矩形 8">
                <a:extLst>
                  <a:ext uri="{FF2B5EF4-FFF2-40B4-BE49-F238E27FC236}">
                    <a16:creationId xmlns:a16="http://schemas.microsoft.com/office/drawing/2014/main" xmlns="" id="{384C4EB7-0874-4DB5-AC52-21F7D1AC7F7D}"/>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0" name="组合 9">
            <a:extLst>
              <a:ext uri="{FF2B5EF4-FFF2-40B4-BE49-F238E27FC236}">
                <a16:creationId xmlns:a16="http://schemas.microsoft.com/office/drawing/2014/main" xmlns="" id="{CB3D2B2E-95A0-4CFA-A655-A93D747338B2}"/>
              </a:ext>
            </a:extLst>
          </p:cNvPr>
          <p:cNvGrpSpPr>
            <a:grpSpLocks/>
          </p:cNvGrpSpPr>
          <p:nvPr userDrawn="1"/>
        </p:nvGrpSpPr>
        <p:grpSpPr bwMode="auto">
          <a:xfrm>
            <a:off x="9828212" y="386048"/>
            <a:ext cx="2085975" cy="328612"/>
            <a:chOff x="9534704" y="546889"/>
            <a:chExt cx="2086182" cy="328828"/>
          </a:xfrm>
        </p:grpSpPr>
        <p:pic>
          <p:nvPicPr>
            <p:cNvPr id="11" name="图片 10">
              <a:extLst>
                <a:ext uri="{FF2B5EF4-FFF2-40B4-BE49-F238E27FC236}">
                  <a16:creationId xmlns:a16="http://schemas.microsoft.com/office/drawing/2014/main" xmlns="" id="{3F5B3166-714C-4FF5-ABC3-F0B81FEED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xmlns="" id="{A64E79E7-C537-452C-909D-C20B8CFD9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301103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4788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0056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0803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363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07843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0421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0186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190083"/>
            <a:ext cx="12192000" cy="6374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122656" y="190083"/>
            <a:ext cx="727349" cy="727349"/>
          </a:xfrm>
          <a:prstGeom prst="ellipse">
            <a:avLst/>
          </a:prstGeom>
          <a:solidFill>
            <a:srgbClr val="F4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122656" y="698730"/>
            <a:ext cx="309093" cy="309093"/>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userDrawn="1"/>
        </p:nvSpPr>
        <p:spPr>
          <a:xfrm>
            <a:off x="251444" y="363673"/>
            <a:ext cx="471604" cy="369332"/>
          </a:xfrm>
          <a:prstGeom prst="rect">
            <a:avLst/>
          </a:prstGeom>
          <a:noFill/>
        </p:spPr>
        <p:txBody>
          <a:bodyPr wrap="none" rtlCol="0">
            <a:spAutoFit/>
          </a:bodyPr>
          <a:lstStyle/>
          <a:p>
            <a:pPr algn="ctr"/>
            <a:fld id="{8A94E358-6EE4-7848-A49C-7E9415ED7B24}" type="slidenum">
              <a:rPr kumimoji="1" lang="zh-CN" altLang="en-US">
                <a:solidFill>
                  <a:schemeClr val="accent1">
                    <a:lumMod val="50000"/>
                  </a:schemeClr>
                </a:solidFill>
                <a:latin typeface="+mj-ea"/>
                <a:ea typeface="+mj-ea"/>
              </a:rPr>
              <a:t>‹#›</a:t>
            </a:fld>
            <a:endParaRPr kumimoji="1" lang="zh-CN" altLang="en-US">
              <a:solidFill>
                <a:schemeClr val="accent1">
                  <a:lumMod val="50000"/>
                </a:schemeClr>
              </a:solidFill>
              <a:latin typeface="+mj-ea"/>
              <a:ea typeface="+mj-ea"/>
            </a:endParaRPr>
          </a:p>
        </p:txBody>
      </p:sp>
    </p:spTree>
    <p:extLst>
      <p:ext uri="{BB962C8B-B14F-4D97-AF65-F5344CB8AC3E}">
        <p14:creationId xmlns:p14="http://schemas.microsoft.com/office/powerpoint/2010/main" val="95856870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76027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85236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85441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5975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78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5500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42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AECC23A0-3B23-4A9C-BAB0-09706083FBC3}"/>
              </a:ext>
            </a:extLst>
          </p:cNvPr>
          <p:cNvGrpSpPr/>
          <p:nvPr userDrawn="1"/>
        </p:nvGrpSpPr>
        <p:grpSpPr>
          <a:xfrm>
            <a:off x="-18931" y="186307"/>
            <a:ext cx="12210930" cy="728093"/>
            <a:chOff x="-18931" y="261257"/>
            <a:chExt cx="12210930" cy="508001"/>
          </a:xfrm>
        </p:grpSpPr>
        <p:sp>
          <p:nvSpPr>
            <p:cNvPr id="8" name="矩形 7">
              <a:extLst>
                <a:ext uri="{FF2B5EF4-FFF2-40B4-BE49-F238E27FC236}">
                  <a16:creationId xmlns:a16="http://schemas.microsoft.com/office/drawing/2014/main" xmlns="" id="{38E03B2D-8CF5-44BB-8D51-F1FF99FB629D}"/>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9" name="组合 8">
              <a:extLst>
                <a:ext uri="{FF2B5EF4-FFF2-40B4-BE49-F238E27FC236}">
                  <a16:creationId xmlns:a16="http://schemas.microsoft.com/office/drawing/2014/main" xmlns="" id="{C32665C3-919C-40DB-81EF-CBFEF8709885}"/>
                </a:ext>
              </a:extLst>
            </p:cNvPr>
            <p:cNvGrpSpPr/>
            <p:nvPr/>
          </p:nvGrpSpPr>
          <p:grpSpPr>
            <a:xfrm rot="5400000">
              <a:off x="3986554" y="-3744228"/>
              <a:ext cx="508001" cy="8518972"/>
              <a:chOff x="7197211" y="-1735709"/>
              <a:chExt cx="3775589" cy="20521956"/>
            </a:xfrm>
          </p:grpSpPr>
          <p:sp>
            <p:nvSpPr>
              <p:cNvPr id="10" name="矩形 9">
                <a:extLst>
                  <a:ext uri="{FF2B5EF4-FFF2-40B4-BE49-F238E27FC236}">
                    <a16:creationId xmlns:a16="http://schemas.microsoft.com/office/drawing/2014/main" xmlns="" id="{3D712DF4-2919-490E-887D-3D7B57139E73}"/>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 name="平行四边形 10">
                <a:extLst>
                  <a:ext uri="{FF2B5EF4-FFF2-40B4-BE49-F238E27FC236}">
                    <a16:creationId xmlns:a16="http://schemas.microsoft.com/office/drawing/2014/main" xmlns="" id="{F10841FE-D77B-4712-938A-EBD5939F2E24}"/>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 name="流程图: 手动输入 11">
                <a:extLst>
                  <a:ext uri="{FF2B5EF4-FFF2-40B4-BE49-F238E27FC236}">
                    <a16:creationId xmlns:a16="http://schemas.microsoft.com/office/drawing/2014/main" xmlns="" id="{3C4C1281-043C-46B7-B2D6-A3A43C6C83C3}"/>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矩形 12">
                <a:extLst>
                  <a:ext uri="{FF2B5EF4-FFF2-40B4-BE49-F238E27FC236}">
                    <a16:creationId xmlns:a16="http://schemas.microsoft.com/office/drawing/2014/main" xmlns="" id="{E69108B1-9389-44A6-9D55-19A6AF1CFD19}"/>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4" name="组合 9">
            <a:extLst>
              <a:ext uri="{FF2B5EF4-FFF2-40B4-BE49-F238E27FC236}">
                <a16:creationId xmlns:a16="http://schemas.microsoft.com/office/drawing/2014/main" xmlns="" id="{C2B811DB-7DF9-415E-BE13-723EDA72D2CA}"/>
              </a:ext>
            </a:extLst>
          </p:cNvPr>
          <p:cNvGrpSpPr>
            <a:grpSpLocks/>
          </p:cNvGrpSpPr>
          <p:nvPr userDrawn="1"/>
        </p:nvGrpSpPr>
        <p:grpSpPr bwMode="auto">
          <a:xfrm>
            <a:off x="9828212" y="386048"/>
            <a:ext cx="2085975" cy="328612"/>
            <a:chOff x="9534704" y="546889"/>
            <a:chExt cx="2086182" cy="328828"/>
          </a:xfrm>
        </p:grpSpPr>
        <p:pic>
          <p:nvPicPr>
            <p:cNvPr id="15" name="图片 10">
              <a:extLst>
                <a:ext uri="{FF2B5EF4-FFF2-40B4-BE49-F238E27FC236}">
                  <a16:creationId xmlns:a16="http://schemas.microsoft.com/office/drawing/2014/main" xmlns="" id="{4F3A09A3-5BBC-44B1-A433-EB21597FE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1">
              <a:extLst>
                <a:ext uri="{FF2B5EF4-FFF2-40B4-BE49-F238E27FC236}">
                  <a16:creationId xmlns:a16="http://schemas.microsoft.com/office/drawing/2014/main" xmlns="" id="{7308EF05-E5E9-4BFB-A449-5228B983F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文本占位符 18">
            <a:extLst>
              <a:ext uri="{FF2B5EF4-FFF2-40B4-BE49-F238E27FC236}">
                <a16:creationId xmlns:a16="http://schemas.microsoft.com/office/drawing/2014/main" xmlns="" id="{325402BE-7289-45FA-B83A-66CE3840D62B}"/>
              </a:ext>
            </a:extLst>
          </p:cNvPr>
          <p:cNvSpPr>
            <a:spLocks noGrp="1"/>
          </p:cNvSpPr>
          <p:nvPr>
            <p:ph type="body" sz="quarter" idx="10"/>
          </p:nvPr>
        </p:nvSpPr>
        <p:spPr>
          <a:xfrm>
            <a:off x="70582" y="323850"/>
            <a:ext cx="8145080" cy="432210"/>
          </a:xfrm>
          <a:prstGeom prst="rect">
            <a:avLst/>
          </a:prstGeom>
        </p:spPr>
        <p:txBody>
          <a:bodyPr lIns="91440" tIns="45720" rIns="91440" bIns="45720" anchor="ctr" anchorCtr="0"/>
          <a:lstStyle>
            <a:lvl1pPr marL="0" indent="0">
              <a:buNone/>
              <a:defRPr lang="zh-CN" altLang="en-US" sz="30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endParaRPr lang="en-US" altLang="zh-CN" dirty="0"/>
          </a:p>
        </p:txBody>
      </p:sp>
    </p:spTree>
    <p:extLst>
      <p:ext uri="{BB962C8B-B14F-4D97-AF65-F5344CB8AC3E}">
        <p14:creationId xmlns:p14="http://schemas.microsoft.com/office/powerpoint/2010/main" val="62648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305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5.xml"/><Relationship Id="rId4"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7.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400412"/>
      </p:ext>
    </p:extLst>
  </p:cSld>
  <p:clrMap bg1="lt1" tx1="dk1" bg2="lt2" tx2="dk2" accent1="accent1" accent2="accent2" accent3="accent3" accent4="accent4" accent5="accent5" accent6="accent6" hlink="hlink" folHlink="folHlink"/>
  <p:sldLayoutIdLst>
    <p:sldLayoutId id="2147485015" r:id="rId1"/>
    <p:sldLayoutId id="2147484956" r:id="rId2"/>
    <p:sldLayoutId id="2147484957" r:id="rId3"/>
    <p:sldLayoutId id="2147485012" r:id="rId4"/>
    <p:sldLayoutId id="2147485013" r:id="rId5"/>
    <p:sldLayoutId id="2147485014" r:id="rId6"/>
    <p:sldLayoutId id="2147485016" r:id="rId7"/>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996622"/>
      </p:ext>
    </p:extLst>
  </p:cSld>
  <p:clrMap bg1="lt1" tx1="dk1" bg2="lt2" tx2="dk2" accent1="accent1" accent2="accent2" accent3="accent3" accent4="accent4" accent5="accent5" accent6="accent6" hlink="hlink" folHlink="folHlink"/>
  <p:sldLayoutIdLst>
    <p:sldLayoutId id="2147485043" r:id="rId1"/>
    <p:sldLayoutId id="2147485044" r:id="rId2"/>
    <p:sldLayoutId id="2147485045" r:id="rId3"/>
    <p:sldLayoutId id="2147485046" r:id="rId4"/>
    <p:sldLayoutId id="2147485047" r:id="rId5"/>
    <p:sldLayoutId id="2147485048"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EC16A72C-D372-4DBB-8C14-F24A305E63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文本占位符 2">
            <a:extLst>
              <a:ext uri="{FF2B5EF4-FFF2-40B4-BE49-F238E27FC236}">
                <a16:creationId xmlns:a16="http://schemas.microsoft.com/office/drawing/2014/main" xmlns="" id="{31378E8C-D6DF-41BF-ADC8-794A8779380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BA3B5494-B609-4D5E-965C-8BC9F10A0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fld id="{97919328-1698-422A-A2F6-2AAA6365F74A}" type="datetimeFigureOut">
              <a:rPr lang="zh-CN" altLang="en-US" smtClean="0"/>
              <a:pPr>
                <a:defRPr/>
              </a:pPr>
              <a:t>2022/3/9</a:t>
            </a:fld>
            <a:endParaRPr lang="zh-CN" altLang="en-US" dirty="0"/>
          </a:p>
        </p:txBody>
      </p:sp>
      <p:sp>
        <p:nvSpPr>
          <p:cNvPr id="5" name="页脚占位符 4">
            <a:extLst>
              <a:ext uri="{FF2B5EF4-FFF2-40B4-BE49-F238E27FC236}">
                <a16:creationId xmlns:a16="http://schemas.microsoft.com/office/drawing/2014/main" xmlns="" id="{B52FAF40-FDAD-4BE6-B6D2-46C16AAE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6" name="灯片编号占位符 5">
            <a:extLst>
              <a:ext uri="{FF2B5EF4-FFF2-40B4-BE49-F238E27FC236}">
                <a16:creationId xmlns:a16="http://schemas.microsoft.com/office/drawing/2014/main" xmlns="" id="{37191AD2-EFED-42F7-A951-CB2921522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fld id="{3D47A128-2295-4837-B4DC-36C9E542240B}" type="slidenum">
              <a:rPr lang="zh-CN" altLang="en-US" smtClean="0"/>
              <a:pPr>
                <a:defRPr/>
              </a:pPr>
              <a:t>‹#›</a:t>
            </a:fld>
            <a:endParaRPr lang="zh-CN" altLang="en-US" dirty="0"/>
          </a:p>
        </p:txBody>
      </p:sp>
    </p:spTree>
    <p:extLst>
      <p:ext uri="{BB962C8B-B14F-4D97-AF65-F5344CB8AC3E}">
        <p14:creationId xmlns:p14="http://schemas.microsoft.com/office/powerpoint/2010/main" val="106841416"/>
      </p:ext>
    </p:extLst>
  </p:cSld>
  <p:clrMap bg1="lt1" tx1="dk1" bg2="lt2" tx2="dk2" accent1="accent1" accent2="accent2" accent3="accent3" accent4="accent4" accent5="accent5" accent6="accent6" hlink="hlink" folHlink="folHlink"/>
  <p:sldLayoutIdLst>
    <p:sldLayoutId id="2147485050" r:id="rId1"/>
    <p:sldLayoutId id="2147485051" r:id="rId2"/>
    <p:sldLayoutId id="2147485052" r:id="rId3"/>
    <p:sldLayoutId id="2147485053" r:id="rId4"/>
    <p:sldLayoutId id="2147485054" r:id="rId5"/>
    <p:sldLayoutId id="2147485055" r:id="rId6"/>
    <p:sldLayoutId id="2147485056" r:id="rId7"/>
    <p:sldLayoutId id="2147485057" r:id="rId8"/>
    <p:sldLayoutId id="2147485058" r:id="rId9"/>
    <p:sldLayoutId id="2147485059" r:id="rId10"/>
    <p:sldLayoutId id="2147485060" r:id="rId11"/>
    <p:sldLayoutId id="2147485061" r:id="rId12"/>
    <p:sldLayoutId id="2147485062" r:id="rId13"/>
  </p:sldLayoutIdLst>
  <p:txStyles>
    <p:titleStyle>
      <a:lvl1pPr algn="l" rtl="0" eaLnBrk="0" fontAlgn="base" hangingPunct="0">
        <a:lnSpc>
          <a:spcPct val="90000"/>
        </a:lnSpc>
        <a:spcBef>
          <a:spcPct val="0"/>
        </a:spcBef>
        <a:spcAft>
          <a:spcPct val="0"/>
        </a:spcAft>
        <a:defRPr sz="44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356958"/>
      </p:ext>
    </p:extLst>
  </p:cSld>
  <p:clrMap bg1="lt1" tx1="dk1" bg2="lt2" tx2="dk2" accent1="accent1" accent2="accent2" accent3="accent3" accent4="accent4" accent5="accent5" accent6="accent6" hlink="hlink" folHlink="folHlink"/>
  <p:sldLayoutIdLst>
    <p:sldLayoutId id="2147485064" r:id="rId1"/>
    <p:sldLayoutId id="2147485065" r:id="rId2"/>
    <p:sldLayoutId id="2147485066" r:id="rId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pattFill prst="ltUpDiag">
          <a:fgClr>
            <a:schemeClr val="bg2"/>
          </a:fgClr>
          <a:bgClr>
            <a:srgbClr val="FFFFFF"/>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163278"/>
      </p:ext>
    </p:extLst>
  </p:cSld>
  <p:clrMap bg1="lt1" tx1="dk1" bg2="lt2" tx2="dk2" accent1="accent1" accent2="accent2" accent3="accent3" accent4="accent4" accent5="accent5" accent6="accent6" hlink="hlink" folHlink="folHlink"/>
  <p:sldLayoutIdLst>
    <p:sldLayoutId id="2147485068" r:id="rId1"/>
    <p:sldLayoutId id="2147485069" r:id="rId2"/>
    <p:sldLayoutId id="2147485070" r:id="rId3"/>
    <p:sldLayoutId id="21474850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08903"/>
      </p:ext>
    </p:extLst>
  </p:cSld>
  <p:clrMap bg1="lt1" tx1="dk1" bg2="lt2" tx2="dk2" accent1="accent1" accent2="accent2" accent3="accent3" accent4="accent4" accent5="accent5" accent6="accent6" hlink="hlink" folHlink="folHlink"/>
  <p:sldLayoutIdLst>
    <p:sldLayoutId id="2147485073" r:id="rId1"/>
    <p:sldLayoutId id="2147485074" r:id="rId2"/>
    <p:sldLayoutId id="2147485075" r:id="rId3"/>
    <p:sldLayoutId id="2147485076" r:id="rId4"/>
    <p:sldLayoutId id="2147485077" r:id="rId5"/>
    <p:sldLayoutId id="2147485078" r:id="rId6"/>
    <p:sldLayoutId id="2147485079" r:id="rId7"/>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3846"/>
      </p:ext>
    </p:extLst>
  </p:cSld>
  <p:clrMap bg1="lt1" tx1="dk1" bg2="lt2" tx2="dk2" accent1="accent1" accent2="accent2" accent3="accent3" accent4="accent4" accent5="accent5" accent6="accent6" hlink="hlink" folHlink="folHlink"/>
  <p:sldLayoutIdLst>
    <p:sldLayoutId id="2147485081" r:id="rId1"/>
    <p:sldLayoutId id="2147485082" r:id="rId2"/>
    <p:sldLayoutId id="2147485083" r:id="rId3"/>
    <p:sldLayoutId id="2147485084" r:id="rId4"/>
    <p:sldLayoutId id="2147485085" r:id="rId5"/>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tags" Target="../tags/tag533.xml"/><Relationship Id="rId3" Type="http://schemas.openxmlformats.org/officeDocument/2006/relationships/tags" Target="../tags/tag528.xml"/><Relationship Id="rId7" Type="http://schemas.openxmlformats.org/officeDocument/2006/relationships/tags" Target="../tags/tag532.xml"/><Relationship Id="rId12" Type="http://schemas.openxmlformats.org/officeDocument/2006/relationships/image" Target="../media/image108.png"/><Relationship Id="rId2" Type="http://schemas.openxmlformats.org/officeDocument/2006/relationships/tags" Target="../tags/tag527.xml"/><Relationship Id="rId1" Type="http://schemas.openxmlformats.org/officeDocument/2006/relationships/tags" Target="../tags/tag526.xml"/><Relationship Id="rId6" Type="http://schemas.openxmlformats.org/officeDocument/2006/relationships/tags" Target="../tags/tag531.xml"/><Relationship Id="rId11" Type="http://schemas.openxmlformats.org/officeDocument/2006/relationships/slideLayout" Target="../slideLayouts/slideLayout1.xml"/><Relationship Id="rId5" Type="http://schemas.openxmlformats.org/officeDocument/2006/relationships/tags" Target="../tags/tag530.xml"/><Relationship Id="rId10" Type="http://schemas.openxmlformats.org/officeDocument/2006/relationships/tags" Target="../tags/tag535.xml"/><Relationship Id="rId4" Type="http://schemas.openxmlformats.org/officeDocument/2006/relationships/tags" Target="../tags/tag529.xml"/><Relationship Id="rId9" Type="http://schemas.openxmlformats.org/officeDocument/2006/relationships/tags" Target="../tags/tag534.xml"/></Relationships>
</file>

<file path=ppt/slides/_rels/slide101.xml.rels><?xml version="1.0" encoding="UTF-8" standalone="yes"?>
<Relationships xmlns="http://schemas.openxmlformats.org/package/2006/relationships"><Relationship Id="rId8" Type="http://schemas.openxmlformats.org/officeDocument/2006/relationships/tags" Target="../tags/tag543.xml"/><Relationship Id="rId13" Type="http://schemas.openxmlformats.org/officeDocument/2006/relationships/tags" Target="../tags/tag548.xml"/><Relationship Id="rId3" Type="http://schemas.openxmlformats.org/officeDocument/2006/relationships/tags" Target="../tags/tag538.xml"/><Relationship Id="rId7" Type="http://schemas.openxmlformats.org/officeDocument/2006/relationships/tags" Target="../tags/tag542.xml"/><Relationship Id="rId12" Type="http://schemas.openxmlformats.org/officeDocument/2006/relationships/tags" Target="../tags/tag547.xml"/><Relationship Id="rId17" Type="http://schemas.openxmlformats.org/officeDocument/2006/relationships/image" Target="../media/image109.jpeg"/><Relationship Id="rId2" Type="http://schemas.openxmlformats.org/officeDocument/2006/relationships/tags" Target="../tags/tag537.xml"/><Relationship Id="rId16" Type="http://schemas.openxmlformats.org/officeDocument/2006/relationships/slideLayout" Target="../slideLayouts/slideLayout1.xml"/><Relationship Id="rId1" Type="http://schemas.openxmlformats.org/officeDocument/2006/relationships/tags" Target="../tags/tag536.xml"/><Relationship Id="rId6" Type="http://schemas.openxmlformats.org/officeDocument/2006/relationships/tags" Target="../tags/tag541.xml"/><Relationship Id="rId11" Type="http://schemas.openxmlformats.org/officeDocument/2006/relationships/tags" Target="../tags/tag546.xml"/><Relationship Id="rId5" Type="http://schemas.openxmlformats.org/officeDocument/2006/relationships/tags" Target="../tags/tag540.xml"/><Relationship Id="rId15" Type="http://schemas.openxmlformats.org/officeDocument/2006/relationships/tags" Target="../tags/tag550.xml"/><Relationship Id="rId10" Type="http://schemas.openxmlformats.org/officeDocument/2006/relationships/tags" Target="../tags/tag545.xml"/><Relationship Id="rId4" Type="http://schemas.openxmlformats.org/officeDocument/2006/relationships/tags" Target="../tags/tag539.xml"/><Relationship Id="rId9" Type="http://schemas.openxmlformats.org/officeDocument/2006/relationships/tags" Target="../tags/tag544.xml"/><Relationship Id="rId14" Type="http://schemas.openxmlformats.org/officeDocument/2006/relationships/tags" Target="../tags/tag549.xml"/></Relationships>
</file>

<file path=ppt/slides/_rels/slide102.xml.rels><?xml version="1.0" encoding="UTF-8" standalone="yes"?>
<Relationships xmlns="http://schemas.openxmlformats.org/package/2006/relationships"><Relationship Id="rId8" Type="http://schemas.openxmlformats.org/officeDocument/2006/relationships/hyperlink" Target="05%20&#31532;&#20116;&#31456;%20&#36164;&#26412;&#20027;&#20041;&#30340;&#21457;&#23637;&#21450;&#20854;&#36235;&#21183;/&#35270;&#39057;&#36164;&#28304;/&#36814;&#25112;&#22269;&#38469;&#37329;&#34701;&#21361;&#26426;.mp4" TargetMode="External"/><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110.png"/><Relationship Id="rId5" Type="http://schemas.microsoft.com/office/2007/relationships/hdphoto" Target="../media/hdphoto1.wdp"/><Relationship Id="rId4" Type="http://schemas.openxmlformats.org/officeDocument/2006/relationships/image" Target="../media/image58.png"/><Relationship Id="rId9" Type="http://schemas.openxmlformats.org/officeDocument/2006/relationships/image" Target="../media/image25.png"/></Relationships>
</file>

<file path=ppt/slides/_rels/slide103.xml.rels><?xml version="1.0" encoding="UTF-8" standalone="yes"?>
<Relationships xmlns="http://schemas.openxmlformats.org/package/2006/relationships"><Relationship Id="rId8" Type="http://schemas.openxmlformats.org/officeDocument/2006/relationships/tags" Target="../tags/tag558.xml"/><Relationship Id="rId13" Type="http://schemas.openxmlformats.org/officeDocument/2006/relationships/image" Target="../media/image14.png"/><Relationship Id="rId3" Type="http://schemas.openxmlformats.org/officeDocument/2006/relationships/tags" Target="../tags/tag553.xml"/><Relationship Id="rId7" Type="http://schemas.openxmlformats.org/officeDocument/2006/relationships/tags" Target="../tags/tag557.xml"/><Relationship Id="rId12" Type="http://schemas.openxmlformats.org/officeDocument/2006/relationships/slide" Target="slide4.xml"/><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tags" Target="../tags/tag556.xml"/><Relationship Id="rId11" Type="http://schemas.openxmlformats.org/officeDocument/2006/relationships/image" Target="../media/image13.jpeg"/><Relationship Id="rId5" Type="http://schemas.openxmlformats.org/officeDocument/2006/relationships/tags" Target="../tags/tag555.xml"/><Relationship Id="rId10" Type="http://schemas.openxmlformats.org/officeDocument/2006/relationships/slideLayout" Target="../slideLayouts/slideLayout2.xml"/><Relationship Id="rId4" Type="http://schemas.openxmlformats.org/officeDocument/2006/relationships/tags" Target="../tags/tag554.xml"/><Relationship Id="rId9" Type="http://schemas.openxmlformats.org/officeDocument/2006/relationships/tags" Target="../tags/tag559.xml"/></Relationships>
</file>

<file path=ppt/slides/_rels/slide104.xml.rels><?xml version="1.0" encoding="UTF-8" standalone="yes"?>
<Relationships xmlns="http://schemas.openxmlformats.org/package/2006/relationships"><Relationship Id="rId8" Type="http://schemas.openxmlformats.org/officeDocument/2006/relationships/tags" Target="../tags/tag567.xml"/><Relationship Id="rId13" Type="http://schemas.openxmlformats.org/officeDocument/2006/relationships/notesSlide" Target="../notesSlides/notesSlide21.xml"/><Relationship Id="rId3" Type="http://schemas.openxmlformats.org/officeDocument/2006/relationships/tags" Target="../tags/tag562.xml"/><Relationship Id="rId7" Type="http://schemas.openxmlformats.org/officeDocument/2006/relationships/tags" Target="../tags/tag566.xml"/><Relationship Id="rId12" Type="http://schemas.openxmlformats.org/officeDocument/2006/relationships/slideLayout" Target="../slideLayouts/slideLayout1.xml"/><Relationship Id="rId2" Type="http://schemas.openxmlformats.org/officeDocument/2006/relationships/tags" Target="../tags/tag561.xml"/><Relationship Id="rId16" Type="http://schemas.openxmlformats.org/officeDocument/2006/relationships/slide" Target="slide111.xml"/><Relationship Id="rId1" Type="http://schemas.openxmlformats.org/officeDocument/2006/relationships/tags" Target="../tags/tag560.xml"/><Relationship Id="rId6" Type="http://schemas.openxmlformats.org/officeDocument/2006/relationships/tags" Target="../tags/tag565.xml"/><Relationship Id="rId11" Type="http://schemas.openxmlformats.org/officeDocument/2006/relationships/tags" Target="../tags/tag570.xml"/><Relationship Id="rId5" Type="http://schemas.openxmlformats.org/officeDocument/2006/relationships/tags" Target="../tags/tag564.xml"/><Relationship Id="rId15" Type="http://schemas.openxmlformats.org/officeDocument/2006/relationships/slide" Target="slide106.xml"/><Relationship Id="rId10" Type="http://schemas.openxmlformats.org/officeDocument/2006/relationships/tags" Target="../tags/tag569.xml"/><Relationship Id="rId4" Type="http://schemas.openxmlformats.org/officeDocument/2006/relationships/tags" Target="../tags/tag563.xml"/><Relationship Id="rId9" Type="http://schemas.openxmlformats.org/officeDocument/2006/relationships/tags" Target="../tags/tag568.xml"/><Relationship Id="rId14" Type="http://schemas.openxmlformats.org/officeDocument/2006/relationships/image" Target="../media/image15.jpeg"/></Relationships>
</file>

<file path=ppt/slides/_rels/slide105.xml.rels><?xml version="1.0" encoding="UTF-8" standalone="yes"?>
<Relationships xmlns="http://schemas.openxmlformats.org/package/2006/relationships"><Relationship Id="rId3" Type="http://schemas.openxmlformats.org/officeDocument/2006/relationships/tags" Target="../tags/tag573.xml"/><Relationship Id="rId7" Type="http://schemas.openxmlformats.org/officeDocument/2006/relationships/image" Target="../media/image111.jpeg"/><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574.xml"/></Relationships>
</file>

<file path=ppt/slides/_rels/slide10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77.xml"/><Relationship Id="rId7" Type="http://schemas.openxmlformats.org/officeDocument/2006/relationships/slide" Target="slide104.xml"/><Relationship Id="rId2" Type="http://schemas.openxmlformats.org/officeDocument/2006/relationships/tags" Target="../tags/tag576.xml"/><Relationship Id="rId1" Type="http://schemas.openxmlformats.org/officeDocument/2006/relationships/tags" Target="../tags/tag575.xml"/><Relationship Id="rId6" Type="http://schemas.openxmlformats.org/officeDocument/2006/relationships/image" Target="../media/image112.jpeg"/><Relationship Id="rId5" Type="http://schemas.openxmlformats.org/officeDocument/2006/relationships/slideLayout" Target="../slideLayouts/slideLayout1.xml"/><Relationship Id="rId4" Type="http://schemas.openxmlformats.org/officeDocument/2006/relationships/tags" Target="../tags/tag578.xml"/></Relationships>
</file>

<file path=ppt/slides/_rels/slide107.xml.rels><?xml version="1.0" encoding="UTF-8" standalone="yes"?>
<Relationships xmlns="http://schemas.openxmlformats.org/package/2006/relationships"><Relationship Id="rId8" Type="http://schemas.openxmlformats.org/officeDocument/2006/relationships/tags" Target="../tags/tag586.xml"/><Relationship Id="rId13" Type="http://schemas.openxmlformats.org/officeDocument/2006/relationships/slideLayout" Target="../slideLayouts/slideLayout1.xml"/><Relationship Id="rId3" Type="http://schemas.openxmlformats.org/officeDocument/2006/relationships/tags" Target="../tags/tag581.xml"/><Relationship Id="rId7" Type="http://schemas.openxmlformats.org/officeDocument/2006/relationships/tags" Target="../tags/tag585.xml"/><Relationship Id="rId12" Type="http://schemas.openxmlformats.org/officeDocument/2006/relationships/tags" Target="../tags/tag590.xml"/><Relationship Id="rId2" Type="http://schemas.openxmlformats.org/officeDocument/2006/relationships/tags" Target="../tags/tag580.xml"/><Relationship Id="rId1" Type="http://schemas.openxmlformats.org/officeDocument/2006/relationships/tags" Target="../tags/tag579.xml"/><Relationship Id="rId6" Type="http://schemas.openxmlformats.org/officeDocument/2006/relationships/tags" Target="../tags/tag584.xml"/><Relationship Id="rId11" Type="http://schemas.openxmlformats.org/officeDocument/2006/relationships/tags" Target="../tags/tag589.xml"/><Relationship Id="rId5" Type="http://schemas.openxmlformats.org/officeDocument/2006/relationships/tags" Target="../tags/tag583.xml"/><Relationship Id="rId10" Type="http://schemas.openxmlformats.org/officeDocument/2006/relationships/tags" Target="../tags/tag588.xml"/><Relationship Id="rId4" Type="http://schemas.openxmlformats.org/officeDocument/2006/relationships/tags" Target="../tags/tag582.xml"/><Relationship Id="rId9" Type="http://schemas.openxmlformats.org/officeDocument/2006/relationships/tags" Target="../tags/tag587.xml"/></Relationships>
</file>

<file path=ppt/slides/_rels/slide108.xml.rels><?xml version="1.0" encoding="UTF-8" standalone="yes"?>
<Relationships xmlns="http://schemas.openxmlformats.org/package/2006/relationships"><Relationship Id="rId8" Type="http://schemas.openxmlformats.org/officeDocument/2006/relationships/tags" Target="../tags/tag598.xml"/><Relationship Id="rId13" Type="http://schemas.openxmlformats.org/officeDocument/2006/relationships/slideLayout" Target="../slideLayouts/slideLayout1.xml"/><Relationship Id="rId3" Type="http://schemas.openxmlformats.org/officeDocument/2006/relationships/tags" Target="../tags/tag593.xml"/><Relationship Id="rId7" Type="http://schemas.openxmlformats.org/officeDocument/2006/relationships/tags" Target="../tags/tag597.xml"/><Relationship Id="rId12" Type="http://schemas.openxmlformats.org/officeDocument/2006/relationships/tags" Target="../tags/tag602.xml"/><Relationship Id="rId2" Type="http://schemas.openxmlformats.org/officeDocument/2006/relationships/tags" Target="../tags/tag592.xml"/><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tags" Target="../tags/tag601.xml"/><Relationship Id="rId5" Type="http://schemas.openxmlformats.org/officeDocument/2006/relationships/tags" Target="../tags/tag595.xml"/><Relationship Id="rId10" Type="http://schemas.openxmlformats.org/officeDocument/2006/relationships/tags" Target="../tags/tag600.xml"/><Relationship Id="rId4" Type="http://schemas.openxmlformats.org/officeDocument/2006/relationships/tags" Target="../tags/tag594.xml"/><Relationship Id="rId9" Type="http://schemas.openxmlformats.org/officeDocument/2006/relationships/tags" Target="../tags/tag599.xml"/></Relationships>
</file>

<file path=ppt/slides/_rels/slide109.xml.rels><?xml version="1.0" encoding="UTF-8" standalone="yes"?>
<Relationships xmlns="http://schemas.openxmlformats.org/package/2006/relationships"><Relationship Id="rId3" Type="http://schemas.openxmlformats.org/officeDocument/2006/relationships/tags" Target="../tags/tag605.xml"/><Relationship Id="rId2" Type="http://schemas.openxmlformats.org/officeDocument/2006/relationships/tags" Target="../tags/tag604.xml"/><Relationship Id="rId1" Type="http://schemas.openxmlformats.org/officeDocument/2006/relationships/tags" Target="../tags/tag603.xml"/><Relationship Id="rId5" Type="http://schemas.openxmlformats.org/officeDocument/2006/relationships/image" Target="../media/image113.jp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tags" Target="../tags/tag608.xml"/><Relationship Id="rId2" Type="http://schemas.openxmlformats.org/officeDocument/2006/relationships/tags" Target="../tags/tag607.xml"/><Relationship Id="rId1" Type="http://schemas.openxmlformats.org/officeDocument/2006/relationships/tags" Target="../tags/tag606.xml"/><Relationship Id="rId5" Type="http://schemas.openxmlformats.org/officeDocument/2006/relationships/image" Target="../media/image114.jpeg"/><Relationship Id="rId4"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11.xml"/><Relationship Id="rId7" Type="http://schemas.openxmlformats.org/officeDocument/2006/relationships/slide" Target="slide104.xml"/><Relationship Id="rId2" Type="http://schemas.openxmlformats.org/officeDocument/2006/relationships/tags" Target="../tags/tag610.xml"/><Relationship Id="rId1" Type="http://schemas.openxmlformats.org/officeDocument/2006/relationships/tags" Target="../tags/tag609.xml"/><Relationship Id="rId6" Type="http://schemas.openxmlformats.org/officeDocument/2006/relationships/slideLayout" Target="../slideLayouts/slideLayout1.xml"/><Relationship Id="rId5" Type="http://schemas.openxmlformats.org/officeDocument/2006/relationships/tags" Target="../tags/tag613.xml"/><Relationship Id="rId4" Type="http://schemas.openxmlformats.org/officeDocument/2006/relationships/tags" Target="../tags/tag612.xml"/></Relationships>
</file>

<file path=ppt/slides/_rels/slide112.xml.rels><?xml version="1.0" encoding="UTF-8" standalone="yes"?>
<Relationships xmlns="http://schemas.openxmlformats.org/package/2006/relationships"><Relationship Id="rId8" Type="http://schemas.openxmlformats.org/officeDocument/2006/relationships/tags" Target="../tags/tag621.xml"/><Relationship Id="rId13" Type="http://schemas.openxmlformats.org/officeDocument/2006/relationships/tags" Target="../tags/tag626.xml"/><Relationship Id="rId18" Type="http://schemas.openxmlformats.org/officeDocument/2006/relationships/tags" Target="../tags/tag631.xml"/><Relationship Id="rId3" Type="http://schemas.openxmlformats.org/officeDocument/2006/relationships/tags" Target="../tags/tag616.xml"/><Relationship Id="rId21" Type="http://schemas.openxmlformats.org/officeDocument/2006/relationships/tags" Target="../tags/tag634.xml"/><Relationship Id="rId7" Type="http://schemas.openxmlformats.org/officeDocument/2006/relationships/tags" Target="../tags/tag620.xml"/><Relationship Id="rId12" Type="http://schemas.openxmlformats.org/officeDocument/2006/relationships/tags" Target="../tags/tag625.xml"/><Relationship Id="rId17" Type="http://schemas.openxmlformats.org/officeDocument/2006/relationships/tags" Target="../tags/tag630.xml"/><Relationship Id="rId2" Type="http://schemas.openxmlformats.org/officeDocument/2006/relationships/tags" Target="../tags/tag615.xml"/><Relationship Id="rId16" Type="http://schemas.openxmlformats.org/officeDocument/2006/relationships/tags" Target="../tags/tag629.xml"/><Relationship Id="rId20" Type="http://schemas.openxmlformats.org/officeDocument/2006/relationships/tags" Target="../tags/tag633.xml"/><Relationship Id="rId1" Type="http://schemas.openxmlformats.org/officeDocument/2006/relationships/tags" Target="../tags/tag614.xml"/><Relationship Id="rId6" Type="http://schemas.openxmlformats.org/officeDocument/2006/relationships/tags" Target="../tags/tag619.xml"/><Relationship Id="rId11" Type="http://schemas.openxmlformats.org/officeDocument/2006/relationships/tags" Target="../tags/tag624.xml"/><Relationship Id="rId24" Type="http://schemas.openxmlformats.org/officeDocument/2006/relationships/slideLayout" Target="../slideLayouts/slideLayout1.xml"/><Relationship Id="rId5" Type="http://schemas.openxmlformats.org/officeDocument/2006/relationships/tags" Target="../tags/tag618.xml"/><Relationship Id="rId15" Type="http://schemas.openxmlformats.org/officeDocument/2006/relationships/tags" Target="../tags/tag628.xml"/><Relationship Id="rId23" Type="http://schemas.openxmlformats.org/officeDocument/2006/relationships/tags" Target="../tags/tag636.xml"/><Relationship Id="rId10" Type="http://schemas.openxmlformats.org/officeDocument/2006/relationships/tags" Target="../tags/tag623.xml"/><Relationship Id="rId19" Type="http://schemas.openxmlformats.org/officeDocument/2006/relationships/tags" Target="../tags/tag632.xml"/><Relationship Id="rId4" Type="http://schemas.openxmlformats.org/officeDocument/2006/relationships/tags" Target="../tags/tag617.xml"/><Relationship Id="rId9" Type="http://schemas.openxmlformats.org/officeDocument/2006/relationships/tags" Target="../tags/tag622.xml"/><Relationship Id="rId14" Type="http://schemas.openxmlformats.org/officeDocument/2006/relationships/tags" Target="../tags/tag627.xml"/><Relationship Id="rId22" Type="http://schemas.openxmlformats.org/officeDocument/2006/relationships/tags" Target="../tags/tag635.xml"/></Relationships>
</file>

<file path=ppt/slides/_rels/slide113.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microsoft.com/office/2007/relationships/diagramDrawing" Target="../diagrams/drawing9.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diagramColors" Target="../diagrams/colors9.xml"/><Relationship Id="rId2" Type="http://schemas.openxmlformats.org/officeDocument/2006/relationships/tags" Target="../tags/tag638.xml"/><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diagramQuickStyle" Target="../diagrams/quickStyle9.xml"/><Relationship Id="rId5" Type="http://schemas.openxmlformats.org/officeDocument/2006/relationships/tags" Target="../tags/tag641.xml"/><Relationship Id="rId10" Type="http://schemas.openxmlformats.org/officeDocument/2006/relationships/diagramLayout" Target="../diagrams/layout9.xml"/><Relationship Id="rId4" Type="http://schemas.openxmlformats.org/officeDocument/2006/relationships/tags" Target="../tags/tag640.xml"/><Relationship Id="rId9" Type="http://schemas.openxmlformats.org/officeDocument/2006/relationships/diagramData" Target="../diagrams/data9.xml"/><Relationship Id="rId14" Type="http://schemas.openxmlformats.org/officeDocument/2006/relationships/image" Target="../media/image115.jpg"/></Relationships>
</file>

<file path=ppt/slides/_rels/slide114.xml.rels><?xml version="1.0" encoding="UTF-8" standalone="yes"?>
<Relationships xmlns="http://schemas.openxmlformats.org/package/2006/relationships"><Relationship Id="rId3" Type="http://schemas.openxmlformats.org/officeDocument/2006/relationships/tags" Target="../tags/tag646.xml"/><Relationship Id="rId7" Type="http://schemas.openxmlformats.org/officeDocument/2006/relationships/image" Target="../media/image116.jpeg"/><Relationship Id="rId2" Type="http://schemas.openxmlformats.org/officeDocument/2006/relationships/tags" Target="../tags/tag645.xml"/><Relationship Id="rId1" Type="http://schemas.openxmlformats.org/officeDocument/2006/relationships/tags" Target="../tags/tag644.xml"/><Relationship Id="rId6" Type="http://schemas.openxmlformats.org/officeDocument/2006/relationships/slideLayout" Target="../slideLayouts/slideLayout1.xml"/><Relationship Id="rId5" Type="http://schemas.openxmlformats.org/officeDocument/2006/relationships/tags" Target="../tags/tag648.xml"/><Relationship Id="rId4" Type="http://schemas.openxmlformats.org/officeDocument/2006/relationships/tags" Target="../tags/tag647.xml"/></Relationships>
</file>

<file path=ppt/slides/_rels/slide115.xml.rels><?xml version="1.0" encoding="UTF-8" standalone="yes"?>
<Relationships xmlns="http://schemas.openxmlformats.org/package/2006/relationships"><Relationship Id="rId8" Type="http://schemas.openxmlformats.org/officeDocument/2006/relationships/tags" Target="../tags/tag656.xml"/><Relationship Id="rId3" Type="http://schemas.openxmlformats.org/officeDocument/2006/relationships/tags" Target="../tags/tag651.xml"/><Relationship Id="rId7" Type="http://schemas.openxmlformats.org/officeDocument/2006/relationships/tags" Target="../tags/tag655.xml"/><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image" Target="../media/image117.png"/><Relationship Id="rId5" Type="http://schemas.openxmlformats.org/officeDocument/2006/relationships/tags" Target="../tags/tag653.xml"/><Relationship Id="rId10" Type="http://schemas.openxmlformats.org/officeDocument/2006/relationships/slideLayout" Target="../slideLayouts/slideLayout1.xml"/><Relationship Id="rId4" Type="http://schemas.openxmlformats.org/officeDocument/2006/relationships/tags" Target="../tags/tag652.xml"/><Relationship Id="rId9" Type="http://schemas.openxmlformats.org/officeDocument/2006/relationships/tags" Target="../tags/tag657.xml"/></Relationships>
</file>

<file path=ppt/slides/_rels/slide116.xml.rels><?xml version="1.0" encoding="UTF-8" standalone="yes"?>
<Relationships xmlns="http://schemas.openxmlformats.org/package/2006/relationships"><Relationship Id="rId8" Type="http://schemas.openxmlformats.org/officeDocument/2006/relationships/tags" Target="../tags/tag665.xml"/><Relationship Id="rId13" Type="http://schemas.openxmlformats.org/officeDocument/2006/relationships/diagramLayout" Target="../diagrams/layout10.xml"/><Relationship Id="rId3" Type="http://schemas.openxmlformats.org/officeDocument/2006/relationships/tags" Target="../tags/tag660.xml"/><Relationship Id="rId7" Type="http://schemas.openxmlformats.org/officeDocument/2006/relationships/tags" Target="../tags/tag664.xml"/><Relationship Id="rId12" Type="http://schemas.openxmlformats.org/officeDocument/2006/relationships/diagramData" Target="../diagrams/data10.xml"/><Relationship Id="rId2" Type="http://schemas.openxmlformats.org/officeDocument/2006/relationships/tags" Target="../tags/tag659.xml"/><Relationship Id="rId16" Type="http://schemas.microsoft.com/office/2007/relationships/diagramDrawing" Target="../diagrams/drawing10.xml"/><Relationship Id="rId1" Type="http://schemas.openxmlformats.org/officeDocument/2006/relationships/tags" Target="../tags/tag658.xml"/><Relationship Id="rId6" Type="http://schemas.openxmlformats.org/officeDocument/2006/relationships/tags" Target="../tags/tag663.xml"/><Relationship Id="rId11" Type="http://schemas.openxmlformats.org/officeDocument/2006/relationships/slideLayout" Target="../slideLayouts/slideLayout1.xml"/><Relationship Id="rId5" Type="http://schemas.openxmlformats.org/officeDocument/2006/relationships/tags" Target="../tags/tag662.xml"/><Relationship Id="rId15" Type="http://schemas.openxmlformats.org/officeDocument/2006/relationships/diagramColors" Target="../diagrams/colors10.xml"/><Relationship Id="rId10" Type="http://schemas.openxmlformats.org/officeDocument/2006/relationships/tags" Target="../tags/tag667.xml"/><Relationship Id="rId4" Type="http://schemas.openxmlformats.org/officeDocument/2006/relationships/tags" Target="../tags/tag661.xml"/><Relationship Id="rId9" Type="http://schemas.openxmlformats.org/officeDocument/2006/relationships/tags" Target="../tags/tag666.xml"/><Relationship Id="rId14" Type="http://schemas.openxmlformats.org/officeDocument/2006/relationships/diagramQuickStyle" Target="../diagrams/quickStyle10.xml"/></Relationships>
</file>

<file path=ppt/slides/_rels/slide117.xml.rels><?xml version="1.0" encoding="UTF-8" standalone="yes"?>
<Relationships xmlns="http://schemas.openxmlformats.org/package/2006/relationships"><Relationship Id="rId3" Type="http://schemas.openxmlformats.org/officeDocument/2006/relationships/tags" Target="../tags/tag670.xml"/><Relationship Id="rId7" Type="http://schemas.openxmlformats.org/officeDocument/2006/relationships/image" Target="../media/image118.png"/><Relationship Id="rId2" Type="http://schemas.openxmlformats.org/officeDocument/2006/relationships/tags" Target="../tags/tag669.xml"/><Relationship Id="rId1" Type="http://schemas.openxmlformats.org/officeDocument/2006/relationships/tags" Target="../tags/tag668.xml"/><Relationship Id="rId6" Type="http://schemas.openxmlformats.org/officeDocument/2006/relationships/slideLayout" Target="../slideLayouts/slideLayout1.xml"/><Relationship Id="rId5" Type="http://schemas.openxmlformats.org/officeDocument/2006/relationships/tags" Target="../tags/tag672.xml"/><Relationship Id="rId4" Type="http://schemas.openxmlformats.org/officeDocument/2006/relationships/tags" Target="../tags/tag671.xml"/></Relationships>
</file>

<file path=ppt/slides/_rels/slide118.xml.rels><?xml version="1.0" encoding="UTF-8" standalone="yes"?>
<Relationships xmlns="http://schemas.openxmlformats.org/package/2006/relationships"><Relationship Id="rId8" Type="http://schemas.openxmlformats.org/officeDocument/2006/relationships/tags" Target="../tags/tag680.xml"/><Relationship Id="rId3" Type="http://schemas.openxmlformats.org/officeDocument/2006/relationships/tags" Target="../tags/tag675.xml"/><Relationship Id="rId7" Type="http://schemas.openxmlformats.org/officeDocument/2006/relationships/tags" Target="../tags/tag679.xml"/><Relationship Id="rId2" Type="http://schemas.openxmlformats.org/officeDocument/2006/relationships/tags" Target="../tags/tag674.xml"/><Relationship Id="rId1" Type="http://schemas.openxmlformats.org/officeDocument/2006/relationships/tags" Target="../tags/tag673.xml"/><Relationship Id="rId6" Type="http://schemas.openxmlformats.org/officeDocument/2006/relationships/tags" Target="../tags/tag678.xml"/><Relationship Id="rId11" Type="http://schemas.openxmlformats.org/officeDocument/2006/relationships/image" Target="../media/image119.jpeg"/><Relationship Id="rId5" Type="http://schemas.openxmlformats.org/officeDocument/2006/relationships/tags" Target="../tags/tag677.xml"/><Relationship Id="rId10" Type="http://schemas.openxmlformats.org/officeDocument/2006/relationships/slideLayout" Target="../slideLayouts/slideLayout1.xml"/><Relationship Id="rId4" Type="http://schemas.openxmlformats.org/officeDocument/2006/relationships/tags" Target="../tags/tag676.xml"/><Relationship Id="rId9" Type="http://schemas.openxmlformats.org/officeDocument/2006/relationships/tags" Target="../tags/tag681.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3.xml"/><Relationship Id="rId1" Type="http://schemas.openxmlformats.org/officeDocument/2006/relationships/tags" Target="../tags/tag682.xml"/><Relationship Id="rId5" Type="http://schemas.openxmlformats.org/officeDocument/2006/relationships/image" Target="../media/image120.png"/><Relationship Id="rId4" Type="http://schemas.openxmlformats.org/officeDocument/2006/relationships/notesSlide" Target="../notesSlides/notesSlide23.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tags" Target="../tags/tag686.xml"/><Relationship Id="rId7" Type="http://schemas.openxmlformats.org/officeDocument/2006/relationships/notesSlide" Target="../notesSlides/notesSlide24.xml"/><Relationship Id="rId2" Type="http://schemas.openxmlformats.org/officeDocument/2006/relationships/tags" Target="../tags/tag685.xml"/><Relationship Id="rId1" Type="http://schemas.openxmlformats.org/officeDocument/2006/relationships/tags" Target="../tags/tag684.xml"/><Relationship Id="rId6" Type="http://schemas.openxmlformats.org/officeDocument/2006/relationships/slideLayout" Target="../slideLayouts/slideLayout2.xml"/><Relationship Id="rId5" Type="http://schemas.openxmlformats.org/officeDocument/2006/relationships/tags" Target="../tags/tag688.xml"/><Relationship Id="rId4" Type="http://schemas.openxmlformats.org/officeDocument/2006/relationships/tags" Target="../tags/tag687.xml"/></Relationships>
</file>

<file path=ppt/slides/_rels/slide12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691.xml"/><Relationship Id="rId7" Type="http://schemas.openxmlformats.org/officeDocument/2006/relationships/image" Target="../media/image122.png"/><Relationship Id="rId2" Type="http://schemas.openxmlformats.org/officeDocument/2006/relationships/tags" Target="../tags/tag690.xml"/><Relationship Id="rId1" Type="http://schemas.openxmlformats.org/officeDocument/2006/relationships/tags" Target="../tags/tag689.xml"/><Relationship Id="rId6" Type="http://schemas.openxmlformats.org/officeDocument/2006/relationships/image" Target="../media/image121.tiff"/><Relationship Id="rId5" Type="http://schemas.openxmlformats.org/officeDocument/2006/relationships/slideLayout" Target="../slideLayouts/slideLayout2.xml"/><Relationship Id="rId4" Type="http://schemas.openxmlformats.org/officeDocument/2006/relationships/tags" Target="../tags/tag69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94.xml"/><Relationship Id="rId1" Type="http://schemas.openxmlformats.org/officeDocument/2006/relationships/tags" Target="../tags/tag693.xml"/><Relationship Id="rId5" Type="http://schemas.openxmlformats.org/officeDocument/2006/relationships/image" Target="../media/image125.png"/><Relationship Id="rId4" Type="http://schemas.openxmlformats.org/officeDocument/2006/relationships/notesSlide" Target="../notesSlides/notesSlide27.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25.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hyperlink" Target="&#35270;&#39057;&#36164;&#28304;/&#39640;&#36890;&#22404;&#26029;&#26696;.mp4" TargetMode="Externa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24.jpg"/><Relationship Id="rId5" Type="http://schemas.openxmlformats.org/officeDocument/2006/relationships/tags" Target="../tags/tag8.xml"/><Relationship Id="rId10" Type="http://schemas.openxmlformats.org/officeDocument/2006/relationships/image" Target="../media/image22.jpg"/><Relationship Id="rId4" Type="http://schemas.openxmlformats.org/officeDocument/2006/relationships/tags" Target="../tags/tag7.xml"/><Relationship Id="rId9" Type="http://schemas.openxmlformats.org/officeDocument/2006/relationships/slideLayout" Target="../slideLayouts/slideLayout2.xml"/><Relationship Id="rId1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1.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8.xml"/><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35270;&#39057;&#36164;&#28304;/&#32599;&#26031;&#31119;&#26032;&#25919;.mp4" TargetMode="External"/><Relationship Id="rId5" Type="http://schemas.openxmlformats.org/officeDocument/2006/relationships/image" Target="../media/image32.jpe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s>
</file>

<file path=ppt/slides/_rels/slide3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1.xml"/><Relationship Id="rId7" Type="http://schemas.openxmlformats.org/officeDocument/2006/relationships/diagramColors" Target="../diagrams/colors4.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5.jpeg"/></Relationships>
</file>

<file path=ppt/slides/_rels/slide3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image" Target="../media/image39.svg"/><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38.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37.jpeg"/><Relationship Id="rId5" Type="http://schemas.openxmlformats.org/officeDocument/2006/relationships/tags" Target="../tags/tag25.xml"/><Relationship Id="rId10" Type="http://schemas.openxmlformats.org/officeDocument/2006/relationships/image" Target="../media/image36.jpg"/><Relationship Id="rId4" Type="http://schemas.openxmlformats.org/officeDocument/2006/relationships/tags" Target="../tags/tag24.xml"/><Relationship Id="rId9"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39.sv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38.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37.jpeg"/><Relationship Id="rId5" Type="http://schemas.openxmlformats.org/officeDocument/2006/relationships/tags" Target="../tags/tag33.xml"/><Relationship Id="rId10" Type="http://schemas.openxmlformats.org/officeDocument/2006/relationships/image" Target="../media/image36.jpg"/><Relationship Id="rId4" Type="http://schemas.openxmlformats.org/officeDocument/2006/relationships/tags" Target="../tags/tag32.xml"/><Relationship Id="rId9"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9.png"/><Relationship Id="rId5" Type="http://schemas.openxmlformats.org/officeDocument/2006/relationships/slideLayout" Target="../slideLayouts/slideLayout1.xml"/><Relationship Id="rId4" Type="http://schemas.openxmlformats.org/officeDocument/2006/relationships/tags" Target="../tags/tag40.xml"/></Relationships>
</file>

<file path=ppt/slides/_rels/slide37.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40.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1.xml"/><Relationship Id="rId5" Type="http://schemas.openxmlformats.org/officeDocument/2006/relationships/tags" Target="../tags/tag45.xml"/><Relationship Id="rId4" Type="http://schemas.openxmlformats.org/officeDocument/2006/relationships/tags" Target="../tags/tag44.xml"/></Relationships>
</file>

<file path=ppt/slides/_rels/slide38.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Layout" Target="../slideLayouts/slideLayout1.xml"/><Relationship Id="rId4" Type="http://schemas.openxmlformats.org/officeDocument/2006/relationships/tags" Target="../tags/tag49.xml"/></Relationships>
</file>

<file path=ppt/slides/_rels/slide3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41.png"/><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slide" Target="slide103.xml"/><Relationship Id="rId5" Type="http://schemas.openxmlformats.org/officeDocument/2006/relationships/slide" Target="slide78.xml"/><Relationship Id="rId4" Type="http://schemas.openxmlformats.org/officeDocument/2006/relationships/slide" Target="slide7.xml"/></Relationships>
</file>

<file path=ppt/slides/_rels/slide40.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Layout" Target="../slideLayouts/slideLayout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s/_rels/slide41.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slideLayout" Target="../slideLayouts/slideLayout1.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tags" Target="../tags/tag70.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42.jpeg"/></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73.xml"/><Relationship Id="rId7"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s>
</file>

<file path=ppt/slides/_rels/slide43.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44.jp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80.xml"/></Relationships>
</file>

<file path=ppt/slides/_rels/slide44.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84.xml"/></Relationships>
</file>

<file path=ppt/slides/_rels/slide45.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45.jp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88.xml"/></Relationships>
</file>

<file path=ppt/slides/_rels/slide4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tags" Target="../tags/tag91.xml"/><Relationship Id="rId7" Type="http://schemas.openxmlformats.org/officeDocument/2006/relationships/slideLayout" Target="../slideLayouts/slideLayout1.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9" Type="http://schemas.openxmlformats.org/officeDocument/2006/relationships/image" Target="../media/image47.jpg"/></Relationships>
</file>

<file path=ppt/slides/_rels/slide47.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slideLayout" Target="../slideLayouts/slideLayout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s>
</file>

<file path=ppt/slides/_rels/slide4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48.jpg"/><Relationship Id="rId4"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image" Target="../media/image49.jpeg"/><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5.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50.jpeg"/><Relationship Id="rId5" Type="http://schemas.openxmlformats.org/officeDocument/2006/relationships/slideLayout" Target="../slideLayouts/slideLayout1.xml"/><Relationship Id="rId4" Type="http://schemas.openxmlformats.org/officeDocument/2006/relationships/tags" Target="../tags/tag110.xml"/></Relationships>
</file>

<file path=ppt/slides/_rels/slide51.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51.png"/><Relationship Id="rId4"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slideLayout" Target="../slideLayouts/slideLayout1.xml"/><Relationship Id="rId4" Type="http://schemas.openxmlformats.org/officeDocument/2006/relationships/tags" Target="../tags/tag117.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54.png"/><Relationship Id="rId5" Type="http://schemas.openxmlformats.org/officeDocument/2006/relationships/image" Target="../media/image55.jpe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diagramQuickStyle" Target="../diagrams/quickStyle5.xml"/><Relationship Id="rId13" Type="http://schemas.openxmlformats.org/officeDocument/2006/relationships/image" Target="../media/image14.png"/><Relationship Id="rId3" Type="http://schemas.openxmlformats.org/officeDocument/2006/relationships/tags" Target="../tags/tag120.xml"/><Relationship Id="rId7" Type="http://schemas.openxmlformats.org/officeDocument/2006/relationships/diagramLayout" Target="../diagrams/layout5.xml"/><Relationship Id="rId12" Type="http://schemas.openxmlformats.org/officeDocument/2006/relationships/slide" Target="slide8.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diagramData" Target="../diagrams/data5.xml"/><Relationship Id="rId11" Type="http://schemas.openxmlformats.org/officeDocument/2006/relationships/image" Target="../media/image56.png"/><Relationship Id="rId5" Type="http://schemas.openxmlformats.org/officeDocument/2006/relationships/slideLayout" Target="../slideLayouts/slideLayout1.xml"/><Relationship Id="rId10" Type="http://schemas.microsoft.com/office/2007/relationships/diagramDrawing" Target="../diagrams/drawing5.xml"/><Relationship Id="rId4" Type="http://schemas.openxmlformats.org/officeDocument/2006/relationships/tags" Target="../tags/tag121.xml"/><Relationship Id="rId9" Type="http://schemas.openxmlformats.org/officeDocument/2006/relationships/diagramColors" Target="../diagrams/colors5.xml"/></Relationships>
</file>

<file path=ppt/slides/_rels/slide56.xml.rels><?xml version="1.0" encoding="UTF-8" standalone="yes"?>
<Relationships xmlns="http://schemas.openxmlformats.org/package/2006/relationships"><Relationship Id="rId8" Type="http://schemas.openxmlformats.org/officeDocument/2006/relationships/hyperlink" Target="&#35270;&#39057;&#36164;&#28304;/&#24590;&#20040;&#30475;&#32463;&#27982;&#20840;&#29699;&#21270;.mp4" TargetMode="External"/><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59.png"/><Relationship Id="rId5" Type="http://schemas.microsoft.com/office/2007/relationships/hdphoto" Target="../media/hdphoto1.wdp"/><Relationship Id="rId4" Type="http://schemas.openxmlformats.org/officeDocument/2006/relationships/image" Target="../media/image58.png"/><Relationship Id="rId9" Type="http://schemas.openxmlformats.org/officeDocument/2006/relationships/image" Target="../media/image25.png"/></Relationships>
</file>

<file path=ppt/slides/_rels/slide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124.xml"/><Relationship Id="rId7"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9" Type="http://schemas.openxmlformats.org/officeDocument/2006/relationships/image" Target="../media/image62.jpeg"/></Relationships>
</file>

<file path=ppt/slides/_rels/slide5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130.xml"/><Relationship Id="rId7" Type="http://schemas.openxmlformats.org/officeDocument/2006/relationships/slideLayout" Target="../slideLayouts/slideLayout1.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s>
</file>

<file path=ppt/slides/_rels/slide59.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18" Type="http://schemas.openxmlformats.org/officeDocument/2006/relationships/slideLayout" Target="../slideLayouts/slideLayout1.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tags" Target="../tags/tag150.xml"/><Relationship Id="rId2" Type="http://schemas.openxmlformats.org/officeDocument/2006/relationships/tags" Target="../tags/tag135.xml"/><Relationship Id="rId16" Type="http://schemas.openxmlformats.org/officeDocument/2006/relationships/tags" Target="../tags/tag149.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5" Type="http://schemas.openxmlformats.org/officeDocument/2006/relationships/tags" Target="../tags/tag148.xml"/><Relationship Id="rId10" Type="http://schemas.openxmlformats.org/officeDocument/2006/relationships/tags" Target="../tags/tag143.xml"/><Relationship Id="rId19" Type="http://schemas.openxmlformats.org/officeDocument/2006/relationships/image" Target="../media/image64.png"/><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tags" Target="../tags/tag162.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5" Type="http://schemas.openxmlformats.org/officeDocument/2006/relationships/tags" Target="../tags/tag155.xml"/><Relationship Id="rId15" Type="http://schemas.openxmlformats.org/officeDocument/2006/relationships/slideLayout" Target="../slideLayouts/slideLayout1.xml"/><Relationship Id="rId10" Type="http://schemas.openxmlformats.org/officeDocument/2006/relationships/tags" Target="../tags/tag160.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s>
</file>

<file path=ppt/slides/_rels/slide61.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18" Type="http://schemas.openxmlformats.org/officeDocument/2006/relationships/tags" Target="../tags/tag182.xml"/><Relationship Id="rId26" Type="http://schemas.openxmlformats.org/officeDocument/2006/relationships/image" Target="../media/image67.emf"/><Relationship Id="rId3" Type="http://schemas.openxmlformats.org/officeDocument/2006/relationships/tags" Target="../tags/tag167.xml"/><Relationship Id="rId21" Type="http://schemas.openxmlformats.org/officeDocument/2006/relationships/tags" Target="../tags/tag185.xml"/><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tags" Target="../tags/tag181.xml"/><Relationship Id="rId25" Type="http://schemas.openxmlformats.org/officeDocument/2006/relationships/image" Target="../media/image66.emf"/><Relationship Id="rId2" Type="http://schemas.openxmlformats.org/officeDocument/2006/relationships/tags" Target="../tags/tag166.xml"/><Relationship Id="rId16" Type="http://schemas.openxmlformats.org/officeDocument/2006/relationships/tags" Target="../tags/tag180.xml"/><Relationship Id="rId20" Type="http://schemas.openxmlformats.org/officeDocument/2006/relationships/tags" Target="../tags/tag184.xml"/><Relationship Id="rId29" Type="http://schemas.openxmlformats.org/officeDocument/2006/relationships/image" Target="../media/image70.emf"/><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24" Type="http://schemas.openxmlformats.org/officeDocument/2006/relationships/image" Target="../media/image65.png"/><Relationship Id="rId5" Type="http://schemas.openxmlformats.org/officeDocument/2006/relationships/tags" Target="../tags/tag169.xml"/><Relationship Id="rId15" Type="http://schemas.openxmlformats.org/officeDocument/2006/relationships/tags" Target="../tags/tag179.xml"/><Relationship Id="rId23" Type="http://schemas.openxmlformats.org/officeDocument/2006/relationships/slideLayout" Target="../slideLayouts/slideLayout1.xml"/><Relationship Id="rId28" Type="http://schemas.openxmlformats.org/officeDocument/2006/relationships/image" Target="../media/image69.emf"/><Relationship Id="rId10" Type="http://schemas.openxmlformats.org/officeDocument/2006/relationships/tags" Target="../tags/tag174.xml"/><Relationship Id="rId19" Type="http://schemas.openxmlformats.org/officeDocument/2006/relationships/tags" Target="../tags/tag183.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 Id="rId22" Type="http://schemas.openxmlformats.org/officeDocument/2006/relationships/tags" Target="../tags/tag186.xml"/><Relationship Id="rId27" Type="http://schemas.openxmlformats.org/officeDocument/2006/relationships/image" Target="../media/image68.emf"/><Relationship Id="rId30" Type="http://schemas.openxmlformats.org/officeDocument/2006/relationships/image" Target="../media/image71.jpeg"/></Relationships>
</file>

<file path=ppt/slides/_rels/slide62.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tags" Target="../tags/tag199.xml"/><Relationship Id="rId3" Type="http://schemas.openxmlformats.org/officeDocument/2006/relationships/tags" Target="../tags/tag189.xml"/><Relationship Id="rId7" Type="http://schemas.openxmlformats.org/officeDocument/2006/relationships/tags" Target="../tags/tag193.xml"/><Relationship Id="rId12" Type="http://schemas.openxmlformats.org/officeDocument/2006/relationships/tags" Target="../tags/tag198.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tags" Target="../tags/tag197.xml"/><Relationship Id="rId5" Type="http://schemas.openxmlformats.org/officeDocument/2006/relationships/tags" Target="../tags/tag191.xml"/><Relationship Id="rId10" Type="http://schemas.openxmlformats.org/officeDocument/2006/relationships/tags" Target="../tags/tag196.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tags" Target="../tags/tag207.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72.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slideLayout" Target="../slideLayouts/slideLayout1.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s>
</file>

<file path=ppt/slides/_rels/slide64.xml.rels><?xml version="1.0" encoding="UTF-8" standalone="yes"?>
<Relationships xmlns="http://schemas.openxmlformats.org/package/2006/relationships"><Relationship Id="rId3" Type="http://schemas.openxmlformats.org/officeDocument/2006/relationships/tags" Target="../tags/tag212.xml"/><Relationship Id="rId7" Type="http://schemas.openxmlformats.org/officeDocument/2006/relationships/image" Target="../media/image73.jp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slideLayout" Target="../slideLayouts/slideLayout1.xml"/><Relationship Id="rId5" Type="http://schemas.openxmlformats.org/officeDocument/2006/relationships/tags" Target="../tags/tag214.xml"/><Relationship Id="rId4" Type="http://schemas.openxmlformats.org/officeDocument/2006/relationships/tags" Target="../tags/tag213.xml"/></Relationships>
</file>

<file path=ppt/slides/_rels/slide65.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tags" Target="../tags/tag217.xml"/><Relationship Id="rId7" Type="http://schemas.openxmlformats.org/officeDocument/2006/relationships/diagramLayout" Target="../diagrams/layout6.xm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diagramData" Target="../diagrams/data6.xml"/><Relationship Id="rId5" Type="http://schemas.openxmlformats.org/officeDocument/2006/relationships/slideLayout" Target="../slideLayouts/slideLayout1.xml"/><Relationship Id="rId10" Type="http://schemas.microsoft.com/office/2007/relationships/diagramDrawing" Target="../diagrams/drawing6.xml"/><Relationship Id="rId4" Type="http://schemas.openxmlformats.org/officeDocument/2006/relationships/tags" Target="../tags/tag218.xml"/><Relationship Id="rId9" Type="http://schemas.openxmlformats.org/officeDocument/2006/relationships/diagramColors" Target="../diagrams/colors6.xml"/></Relationships>
</file>

<file path=ppt/slides/_rels/slide66.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image" Target="../media/image74.jpeg"/><Relationship Id="rId4"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2.xml"/><Relationship Id="rId1" Type="http://schemas.openxmlformats.org/officeDocument/2006/relationships/tags" Target="../tags/tag222.xml"/><Relationship Id="rId4" Type="http://schemas.openxmlformats.org/officeDocument/2006/relationships/image" Target="../media/image76.jpg"/></Relationships>
</file>

<file path=ppt/slides/_rels/slide68.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tags" Target="../tags/tag225.xml"/><Relationship Id="rId7" Type="http://schemas.openxmlformats.org/officeDocument/2006/relationships/image" Target="../media/image75.jpe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slideLayout" Target="../slideLayouts/slideLayout2.xml"/><Relationship Id="rId5" Type="http://schemas.openxmlformats.org/officeDocument/2006/relationships/tags" Target="../tags/tag227.xml"/><Relationship Id="rId4" Type="http://schemas.openxmlformats.org/officeDocument/2006/relationships/tags" Target="../tags/tag226.xml"/></Relationships>
</file>

<file path=ppt/slides/_rels/slide69.xml.rels><?xml version="1.0" encoding="UTF-8" standalone="yes"?>
<Relationships xmlns="http://schemas.openxmlformats.org/package/2006/relationships"><Relationship Id="rId3" Type="http://schemas.openxmlformats.org/officeDocument/2006/relationships/tags" Target="../tags/tag230.xml"/><Relationship Id="rId7" Type="http://schemas.openxmlformats.org/officeDocument/2006/relationships/image" Target="../media/image78.png"/><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tags" Target="../tags/tag23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slide" Target="slide4.xml"/></Relationships>
</file>

<file path=ppt/slides/_rels/slide70.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tags" Target="../tags/tag234.xml"/><Relationship Id="rId7" Type="http://schemas.openxmlformats.org/officeDocument/2006/relationships/diagramLayout" Target="../diagrams/layout7.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diagramData" Target="../diagrams/data7.xml"/><Relationship Id="rId11" Type="http://schemas.openxmlformats.org/officeDocument/2006/relationships/image" Target="../media/image79.jpg"/><Relationship Id="rId5" Type="http://schemas.openxmlformats.org/officeDocument/2006/relationships/notesSlide" Target="../notesSlides/notesSlide16.xml"/><Relationship Id="rId10" Type="http://schemas.microsoft.com/office/2007/relationships/diagramDrawing" Target="../diagrams/drawing7.xml"/><Relationship Id="rId4" Type="http://schemas.openxmlformats.org/officeDocument/2006/relationships/slideLayout" Target="../slideLayouts/slideLayout1.xml"/><Relationship Id="rId9" Type="http://schemas.openxmlformats.org/officeDocument/2006/relationships/diagramColors" Target="../diagrams/colors7.xml"/></Relationships>
</file>

<file path=ppt/slides/_rels/slide71.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image" Target="../media/image80.jpeg"/><Relationship Id="rId5" Type="http://schemas.openxmlformats.org/officeDocument/2006/relationships/slideLayout" Target="../slideLayouts/slideLayout1.xml"/><Relationship Id="rId4" Type="http://schemas.openxmlformats.org/officeDocument/2006/relationships/tags" Target="../tags/tag238.xml"/></Relationships>
</file>

<file path=ppt/slides/_rels/slide72.xml.rels><?xml version="1.0" encoding="UTF-8" standalone="yes"?>
<Relationships xmlns="http://schemas.openxmlformats.org/package/2006/relationships"><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 Id="rId5" Type="http://schemas.openxmlformats.org/officeDocument/2006/relationships/image" Target="../media/image81.png"/><Relationship Id="rId4"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82.jpeg"/><Relationship Id="rId5" Type="http://schemas.openxmlformats.org/officeDocument/2006/relationships/slideLayout" Target="../slideLayouts/slideLayout1.xml"/><Relationship Id="rId4" Type="http://schemas.openxmlformats.org/officeDocument/2006/relationships/tags" Target="../tags/tag245.xml"/></Relationships>
</file>

<file path=ppt/slides/_rels/slide7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248.xml"/><Relationship Id="rId7" Type="http://schemas.openxmlformats.org/officeDocument/2006/relationships/image" Target="../media/image83.jpe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slideLayout" Target="../slideLayouts/slideLayout1.xml"/><Relationship Id="rId5" Type="http://schemas.openxmlformats.org/officeDocument/2006/relationships/tags" Target="../tags/tag250.xml"/><Relationship Id="rId4" Type="http://schemas.openxmlformats.org/officeDocument/2006/relationships/tags" Target="../tags/tag249.xml"/></Relationships>
</file>

<file path=ppt/slides/_rels/slide75.xml.rels><?xml version="1.0" encoding="UTF-8" standalone="yes"?>
<Relationships xmlns="http://schemas.openxmlformats.org/package/2006/relationships"><Relationship Id="rId3" Type="http://schemas.openxmlformats.org/officeDocument/2006/relationships/tags" Target="../tags/tag253.xml"/><Relationship Id="rId7" Type="http://schemas.openxmlformats.org/officeDocument/2006/relationships/image" Target="../media/image86.jpeg"/><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image" Target="../media/image85.jpg"/><Relationship Id="rId5" Type="http://schemas.openxmlformats.org/officeDocument/2006/relationships/slideLayout" Target="../slideLayouts/slideLayout1.xml"/><Relationship Id="rId4" Type="http://schemas.openxmlformats.org/officeDocument/2006/relationships/tags" Target="../tags/tag254.xml"/></Relationships>
</file>

<file path=ppt/slides/_rels/slide76.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5" Type="http://schemas.openxmlformats.org/officeDocument/2006/relationships/image" Target="../media/image87.jpeg"/><Relationship Id="rId4"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88.jpeg"/><Relationship Id="rId13" Type="http://schemas.microsoft.com/office/2007/relationships/diagramDrawing" Target="../diagrams/drawing8.xml"/><Relationship Id="rId3" Type="http://schemas.openxmlformats.org/officeDocument/2006/relationships/tags" Target="../tags/tag260.xml"/><Relationship Id="rId7" Type="http://schemas.openxmlformats.org/officeDocument/2006/relationships/slideLayout" Target="../slideLayouts/slideLayout2.xml"/><Relationship Id="rId12" Type="http://schemas.openxmlformats.org/officeDocument/2006/relationships/diagramColors" Target="../diagrams/colors8.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diagramQuickStyle" Target="../diagrams/quickStyle8.xml"/><Relationship Id="rId5" Type="http://schemas.openxmlformats.org/officeDocument/2006/relationships/tags" Target="../tags/tag262.xml"/><Relationship Id="rId10" Type="http://schemas.openxmlformats.org/officeDocument/2006/relationships/diagramLayout" Target="../diagrams/layout8.xml"/><Relationship Id="rId4" Type="http://schemas.openxmlformats.org/officeDocument/2006/relationships/tags" Target="../tags/tag261.xml"/><Relationship Id="rId9" Type="http://schemas.openxmlformats.org/officeDocument/2006/relationships/diagramData" Target="../diagrams/data8.xml"/></Relationships>
</file>

<file path=ppt/slides/_rels/slide78.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image" Target="../media/image14.png"/><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slide" Target="slide4.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image" Target="../media/image13.jpeg"/><Relationship Id="rId5" Type="http://schemas.openxmlformats.org/officeDocument/2006/relationships/tags" Target="../tags/tag268.xml"/><Relationship Id="rId10" Type="http://schemas.openxmlformats.org/officeDocument/2006/relationships/slideLayout" Target="../slideLayouts/slideLayout2.xml"/><Relationship Id="rId4" Type="http://schemas.openxmlformats.org/officeDocument/2006/relationships/tags" Target="../tags/tag267.xml"/><Relationship Id="rId9" Type="http://schemas.openxmlformats.org/officeDocument/2006/relationships/tags" Target="../tags/tag272.xml"/></Relationships>
</file>

<file path=ppt/slides/_rels/slide79.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notesSlide" Target="../notesSlides/notesSlide17.xml"/><Relationship Id="rId3" Type="http://schemas.openxmlformats.org/officeDocument/2006/relationships/tags" Target="../tags/tag275.xml"/><Relationship Id="rId7" Type="http://schemas.openxmlformats.org/officeDocument/2006/relationships/tags" Target="../tags/tag279.xml"/><Relationship Id="rId12" Type="http://schemas.openxmlformats.org/officeDocument/2006/relationships/slideLayout" Target="../slideLayouts/slideLayout1.xml"/><Relationship Id="rId2" Type="http://schemas.openxmlformats.org/officeDocument/2006/relationships/tags" Target="../tags/tag274.xml"/><Relationship Id="rId16" Type="http://schemas.openxmlformats.org/officeDocument/2006/relationships/slide" Target="slide93.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tags" Target="../tags/tag283.xml"/><Relationship Id="rId5" Type="http://schemas.openxmlformats.org/officeDocument/2006/relationships/tags" Target="../tags/tag277.xml"/><Relationship Id="rId15" Type="http://schemas.openxmlformats.org/officeDocument/2006/relationships/slide" Target="slide80.xml"/><Relationship Id="rId10" Type="http://schemas.openxmlformats.org/officeDocument/2006/relationships/tags" Target="../tags/tag282.xml"/><Relationship Id="rId4" Type="http://schemas.openxmlformats.org/officeDocument/2006/relationships/tags" Target="../tags/tag276.xml"/><Relationship Id="rId9" Type="http://schemas.openxmlformats.org/officeDocument/2006/relationships/tags" Target="../tags/tag281.xml"/><Relationship Id="rId1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55.xml"/><Relationship Id="rId5" Type="http://schemas.openxmlformats.org/officeDocument/2006/relationships/slide" Target="slide28.xml"/><Relationship Id="rId4" Type="http://schemas.openxmlformats.org/officeDocument/2006/relationships/slide" Target="slide9.xml"/></Relationships>
</file>

<file path=ppt/slides/_rels/slide80.xml.rels><?xml version="1.0" encoding="UTF-8" standalone="yes"?>
<Relationships xmlns="http://schemas.openxmlformats.org/package/2006/relationships"><Relationship Id="rId8" Type="http://schemas.openxmlformats.org/officeDocument/2006/relationships/tags" Target="../tags/tag291.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14.png"/><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slide" Target="slide79.xml"/><Relationship Id="rId5" Type="http://schemas.openxmlformats.org/officeDocument/2006/relationships/tags" Target="../tags/tag288.xml"/><Relationship Id="rId10" Type="http://schemas.openxmlformats.org/officeDocument/2006/relationships/slideLayout" Target="../slideLayouts/slideLayout1.xml"/><Relationship Id="rId4" Type="http://schemas.openxmlformats.org/officeDocument/2006/relationships/tags" Target="../tags/tag287.xml"/><Relationship Id="rId9" Type="http://schemas.openxmlformats.org/officeDocument/2006/relationships/tags" Target="../tags/tag292.xml"/></Relationships>
</file>

<file path=ppt/slides/_rels/slide81.xml.rels><?xml version="1.0" encoding="UTF-8" standalone="yes"?>
<Relationships xmlns="http://schemas.openxmlformats.org/package/2006/relationships"><Relationship Id="rId8" Type="http://schemas.openxmlformats.org/officeDocument/2006/relationships/tags" Target="../tags/tag300.xml"/><Relationship Id="rId3" Type="http://schemas.openxmlformats.org/officeDocument/2006/relationships/tags" Target="../tags/tag295.xml"/><Relationship Id="rId7" Type="http://schemas.openxmlformats.org/officeDocument/2006/relationships/tags" Target="../tags/tag299.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9"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tags" Target="../tags/tag308.xml"/><Relationship Id="rId3" Type="http://schemas.openxmlformats.org/officeDocument/2006/relationships/tags" Target="../tags/tag303.xml"/><Relationship Id="rId7" Type="http://schemas.openxmlformats.org/officeDocument/2006/relationships/tags" Target="../tags/tag307.xml"/><Relationship Id="rId12" Type="http://schemas.openxmlformats.org/officeDocument/2006/relationships/image" Target="../media/image89.jpeg"/><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tags" Target="../tags/tag306.xml"/><Relationship Id="rId11" Type="http://schemas.openxmlformats.org/officeDocument/2006/relationships/slideLayout" Target="../slideLayouts/slideLayout1.xml"/><Relationship Id="rId5" Type="http://schemas.openxmlformats.org/officeDocument/2006/relationships/tags" Target="../tags/tag305.xml"/><Relationship Id="rId10" Type="http://schemas.openxmlformats.org/officeDocument/2006/relationships/tags" Target="../tags/tag310.xml"/><Relationship Id="rId4" Type="http://schemas.openxmlformats.org/officeDocument/2006/relationships/tags" Target="../tags/tag304.xml"/><Relationship Id="rId9" Type="http://schemas.openxmlformats.org/officeDocument/2006/relationships/tags" Target="../tags/tag309.xml"/></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13.xml"/><Relationship Id="rId7" Type="http://schemas.openxmlformats.org/officeDocument/2006/relationships/tags" Target="../tags/tag3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s>
</file>

<file path=ppt/slides/_rels/slide84.xml.rels><?xml version="1.0" encoding="UTF-8" standalone="yes"?>
<Relationships xmlns="http://schemas.openxmlformats.org/package/2006/relationships"><Relationship Id="rId8" Type="http://schemas.openxmlformats.org/officeDocument/2006/relationships/tags" Target="../tags/tag325.xml"/><Relationship Id="rId13" Type="http://schemas.openxmlformats.org/officeDocument/2006/relationships/image" Target="../media/image90.png"/><Relationship Id="rId3" Type="http://schemas.openxmlformats.org/officeDocument/2006/relationships/tags" Target="../tags/tag320.xml"/><Relationship Id="rId7" Type="http://schemas.openxmlformats.org/officeDocument/2006/relationships/tags" Target="../tags/tag324.xml"/><Relationship Id="rId12" Type="http://schemas.openxmlformats.org/officeDocument/2006/relationships/slideLayout" Target="../slideLayouts/slideLayout1.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tags" Target="../tags/tag328.xml"/><Relationship Id="rId5" Type="http://schemas.openxmlformats.org/officeDocument/2006/relationships/tags" Target="../tags/tag322.xml"/><Relationship Id="rId10" Type="http://schemas.openxmlformats.org/officeDocument/2006/relationships/tags" Target="../tags/tag327.xml"/><Relationship Id="rId4" Type="http://schemas.openxmlformats.org/officeDocument/2006/relationships/tags" Target="../tags/tag321.xml"/><Relationship Id="rId9" Type="http://schemas.openxmlformats.org/officeDocument/2006/relationships/tags" Target="../tags/tag326.xml"/></Relationships>
</file>

<file path=ppt/slides/_rels/slide85.xml.rels><?xml version="1.0" encoding="UTF-8" standalone="yes"?>
<Relationships xmlns="http://schemas.openxmlformats.org/package/2006/relationships"><Relationship Id="rId8" Type="http://schemas.openxmlformats.org/officeDocument/2006/relationships/tags" Target="../tags/tag336.xml"/><Relationship Id="rId3" Type="http://schemas.openxmlformats.org/officeDocument/2006/relationships/tags" Target="../tags/tag331.xml"/><Relationship Id="rId7" Type="http://schemas.openxmlformats.org/officeDocument/2006/relationships/tags" Target="../tags/tag335.xml"/><Relationship Id="rId12" Type="http://schemas.openxmlformats.org/officeDocument/2006/relationships/image" Target="../media/image91.png"/><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slideLayout" Target="../slideLayouts/slideLayout1.xml"/><Relationship Id="rId5" Type="http://schemas.openxmlformats.org/officeDocument/2006/relationships/tags" Target="../tags/tag333.xml"/><Relationship Id="rId10" Type="http://schemas.openxmlformats.org/officeDocument/2006/relationships/tags" Target="../tags/tag338.xml"/><Relationship Id="rId4" Type="http://schemas.openxmlformats.org/officeDocument/2006/relationships/tags" Target="../tags/tag332.xml"/><Relationship Id="rId9" Type="http://schemas.openxmlformats.org/officeDocument/2006/relationships/tags" Target="../tags/tag337.xml"/></Relationships>
</file>

<file path=ppt/slides/_rels/slide86.xml.rels><?xml version="1.0" encoding="UTF-8" standalone="yes"?>
<Relationships xmlns="http://schemas.openxmlformats.org/package/2006/relationships"><Relationship Id="rId8" Type="http://schemas.openxmlformats.org/officeDocument/2006/relationships/tags" Target="../tags/tag346.xml"/><Relationship Id="rId13" Type="http://schemas.openxmlformats.org/officeDocument/2006/relationships/tags" Target="../tags/tag351.xml"/><Relationship Id="rId18" Type="http://schemas.openxmlformats.org/officeDocument/2006/relationships/tags" Target="../tags/tag356.xml"/><Relationship Id="rId26" Type="http://schemas.openxmlformats.org/officeDocument/2006/relationships/tags" Target="../tags/tag364.xml"/><Relationship Id="rId3" Type="http://schemas.openxmlformats.org/officeDocument/2006/relationships/tags" Target="../tags/tag341.xml"/><Relationship Id="rId21" Type="http://schemas.openxmlformats.org/officeDocument/2006/relationships/tags" Target="../tags/tag359.xml"/><Relationship Id="rId34" Type="http://schemas.openxmlformats.org/officeDocument/2006/relationships/tags" Target="../tags/tag372.xml"/><Relationship Id="rId7" Type="http://schemas.openxmlformats.org/officeDocument/2006/relationships/tags" Target="../tags/tag345.xml"/><Relationship Id="rId12" Type="http://schemas.openxmlformats.org/officeDocument/2006/relationships/tags" Target="../tags/tag350.xml"/><Relationship Id="rId17" Type="http://schemas.openxmlformats.org/officeDocument/2006/relationships/tags" Target="../tags/tag355.xml"/><Relationship Id="rId25" Type="http://schemas.openxmlformats.org/officeDocument/2006/relationships/tags" Target="../tags/tag363.xml"/><Relationship Id="rId33" Type="http://schemas.openxmlformats.org/officeDocument/2006/relationships/tags" Target="../tags/tag371.xml"/><Relationship Id="rId38" Type="http://schemas.openxmlformats.org/officeDocument/2006/relationships/image" Target="../media/image92.png"/><Relationship Id="rId2" Type="http://schemas.openxmlformats.org/officeDocument/2006/relationships/tags" Target="../tags/tag340.xml"/><Relationship Id="rId16" Type="http://schemas.openxmlformats.org/officeDocument/2006/relationships/tags" Target="../tags/tag354.xml"/><Relationship Id="rId20" Type="http://schemas.openxmlformats.org/officeDocument/2006/relationships/tags" Target="../tags/tag358.xml"/><Relationship Id="rId29" Type="http://schemas.openxmlformats.org/officeDocument/2006/relationships/tags" Target="../tags/tag367.xml"/><Relationship Id="rId1" Type="http://schemas.openxmlformats.org/officeDocument/2006/relationships/tags" Target="../tags/tag339.xml"/><Relationship Id="rId6" Type="http://schemas.openxmlformats.org/officeDocument/2006/relationships/tags" Target="../tags/tag344.xml"/><Relationship Id="rId11" Type="http://schemas.openxmlformats.org/officeDocument/2006/relationships/tags" Target="../tags/tag349.xml"/><Relationship Id="rId24" Type="http://schemas.openxmlformats.org/officeDocument/2006/relationships/tags" Target="../tags/tag362.xml"/><Relationship Id="rId32" Type="http://schemas.openxmlformats.org/officeDocument/2006/relationships/tags" Target="../tags/tag370.xml"/><Relationship Id="rId37" Type="http://schemas.openxmlformats.org/officeDocument/2006/relationships/slideLayout" Target="../slideLayouts/slideLayout1.xml"/><Relationship Id="rId5" Type="http://schemas.openxmlformats.org/officeDocument/2006/relationships/tags" Target="../tags/tag343.xml"/><Relationship Id="rId15" Type="http://schemas.openxmlformats.org/officeDocument/2006/relationships/tags" Target="../tags/tag353.xml"/><Relationship Id="rId23" Type="http://schemas.openxmlformats.org/officeDocument/2006/relationships/tags" Target="../tags/tag361.xml"/><Relationship Id="rId28" Type="http://schemas.openxmlformats.org/officeDocument/2006/relationships/tags" Target="../tags/tag366.xml"/><Relationship Id="rId36" Type="http://schemas.openxmlformats.org/officeDocument/2006/relationships/tags" Target="../tags/tag374.xml"/><Relationship Id="rId10" Type="http://schemas.openxmlformats.org/officeDocument/2006/relationships/tags" Target="../tags/tag348.xml"/><Relationship Id="rId19" Type="http://schemas.openxmlformats.org/officeDocument/2006/relationships/tags" Target="../tags/tag357.xml"/><Relationship Id="rId31" Type="http://schemas.openxmlformats.org/officeDocument/2006/relationships/tags" Target="../tags/tag369.xml"/><Relationship Id="rId4" Type="http://schemas.openxmlformats.org/officeDocument/2006/relationships/tags" Target="../tags/tag342.xml"/><Relationship Id="rId9" Type="http://schemas.openxmlformats.org/officeDocument/2006/relationships/tags" Target="../tags/tag347.xml"/><Relationship Id="rId14" Type="http://schemas.openxmlformats.org/officeDocument/2006/relationships/tags" Target="../tags/tag352.xml"/><Relationship Id="rId22" Type="http://schemas.openxmlformats.org/officeDocument/2006/relationships/tags" Target="../tags/tag360.xml"/><Relationship Id="rId27" Type="http://schemas.openxmlformats.org/officeDocument/2006/relationships/tags" Target="../tags/tag365.xml"/><Relationship Id="rId30" Type="http://schemas.openxmlformats.org/officeDocument/2006/relationships/tags" Target="../tags/tag368.xml"/><Relationship Id="rId35" Type="http://schemas.openxmlformats.org/officeDocument/2006/relationships/tags" Target="../tags/tag373.xml"/></Relationships>
</file>

<file path=ppt/slides/_rels/slide87.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3" Type="http://schemas.openxmlformats.org/officeDocument/2006/relationships/tags" Target="../tags/tag377.xml"/><Relationship Id="rId7" Type="http://schemas.openxmlformats.org/officeDocument/2006/relationships/tags" Target="../tags/tag381.xml"/><Relationship Id="rId12" Type="http://schemas.openxmlformats.org/officeDocument/2006/relationships/tags" Target="../tags/tag386.xml"/><Relationship Id="rId2" Type="http://schemas.openxmlformats.org/officeDocument/2006/relationships/tags" Target="../tags/tag376.xml"/><Relationship Id="rId16" Type="http://schemas.openxmlformats.org/officeDocument/2006/relationships/image" Target="../media/image93.jpeg"/><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5" Type="http://schemas.openxmlformats.org/officeDocument/2006/relationships/tags" Target="../tags/tag379.xml"/><Relationship Id="rId15" Type="http://schemas.openxmlformats.org/officeDocument/2006/relationships/slideLayout" Target="../slideLayouts/slideLayout1.xml"/><Relationship Id="rId10" Type="http://schemas.openxmlformats.org/officeDocument/2006/relationships/tags" Target="../tags/tag384.xml"/><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s>
</file>

<file path=ppt/slides/_rels/slide88.xml.rels><?xml version="1.0" encoding="UTF-8" standalone="yes"?>
<Relationships xmlns="http://schemas.openxmlformats.org/package/2006/relationships"><Relationship Id="rId8" Type="http://schemas.openxmlformats.org/officeDocument/2006/relationships/tags" Target="../tags/tag396.xml"/><Relationship Id="rId13" Type="http://schemas.openxmlformats.org/officeDocument/2006/relationships/tags" Target="../tags/tag401.xml"/><Relationship Id="rId18" Type="http://schemas.openxmlformats.org/officeDocument/2006/relationships/tags" Target="../tags/tag406.xml"/><Relationship Id="rId3" Type="http://schemas.openxmlformats.org/officeDocument/2006/relationships/tags" Target="../tags/tag391.xml"/><Relationship Id="rId21" Type="http://schemas.openxmlformats.org/officeDocument/2006/relationships/tags" Target="../tags/tag409.xml"/><Relationship Id="rId7" Type="http://schemas.openxmlformats.org/officeDocument/2006/relationships/tags" Target="../tags/tag395.xml"/><Relationship Id="rId12" Type="http://schemas.openxmlformats.org/officeDocument/2006/relationships/tags" Target="../tags/tag400.xml"/><Relationship Id="rId17" Type="http://schemas.openxmlformats.org/officeDocument/2006/relationships/tags" Target="../tags/tag405.xml"/><Relationship Id="rId2" Type="http://schemas.openxmlformats.org/officeDocument/2006/relationships/tags" Target="../tags/tag390.xml"/><Relationship Id="rId16" Type="http://schemas.openxmlformats.org/officeDocument/2006/relationships/tags" Target="../tags/tag404.xml"/><Relationship Id="rId20" Type="http://schemas.openxmlformats.org/officeDocument/2006/relationships/tags" Target="../tags/tag408.xml"/><Relationship Id="rId1" Type="http://schemas.openxmlformats.org/officeDocument/2006/relationships/tags" Target="../tags/tag389.xml"/><Relationship Id="rId6" Type="http://schemas.openxmlformats.org/officeDocument/2006/relationships/tags" Target="../tags/tag394.xml"/><Relationship Id="rId11" Type="http://schemas.openxmlformats.org/officeDocument/2006/relationships/tags" Target="../tags/tag399.xml"/><Relationship Id="rId24" Type="http://schemas.openxmlformats.org/officeDocument/2006/relationships/slideLayout" Target="../slideLayouts/slideLayout1.xml"/><Relationship Id="rId5" Type="http://schemas.openxmlformats.org/officeDocument/2006/relationships/tags" Target="../tags/tag393.xml"/><Relationship Id="rId15" Type="http://schemas.openxmlformats.org/officeDocument/2006/relationships/tags" Target="../tags/tag403.xml"/><Relationship Id="rId23" Type="http://schemas.openxmlformats.org/officeDocument/2006/relationships/tags" Target="../tags/tag411.xml"/><Relationship Id="rId10" Type="http://schemas.openxmlformats.org/officeDocument/2006/relationships/tags" Target="../tags/tag398.xml"/><Relationship Id="rId19" Type="http://schemas.openxmlformats.org/officeDocument/2006/relationships/tags" Target="../tags/tag407.xml"/><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tags" Target="../tags/tag402.xml"/><Relationship Id="rId22" Type="http://schemas.openxmlformats.org/officeDocument/2006/relationships/tags" Target="../tags/tag410.xml"/></Relationships>
</file>

<file path=ppt/slides/_rels/slide89.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tags" Target="../tags/tag424.xml"/><Relationship Id="rId18" Type="http://schemas.openxmlformats.org/officeDocument/2006/relationships/tags" Target="../tags/tag429.xml"/><Relationship Id="rId3" Type="http://schemas.openxmlformats.org/officeDocument/2006/relationships/tags" Target="../tags/tag414.xml"/><Relationship Id="rId21" Type="http://schemas.openxmlformats.org/officeDocument/2006/relationships/tags" Target="../tags/tag432.xml"/><Relationship Id="rId7" Type="http://schemas.openxmlformats.org/officeDocument/2006/relationships/tags" Target="../tags/tag418.xml"/><Relationship Id="rId12" Type="http://schemas.openxmlformats.org/officeDocument/2006/relationships/tags" Target="../tags/tag423.xml"/><Relationship Id="rId17" Type="http://schemas.openxmlformats.org/officeDocument/2006/relationships/tags" Target="../tags/tag428.xml"/><Relationship Id="rId2" Type="http://schemas.openxmlformats.org/officeDocument/2006/relationships/tags" Target="../tags/tag413.xml"/><Relationship Id="rId16" Type="http://schemas.openxmlformats.org/officeDocument/2006/relationships/tags" Target="../tags/tag427.xml"/><Relationship Id="rId20" Type="http://schemas.openxmlformats.org/officeDocument/2006/relationships/tags" Target="../tags/tag431.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5" Type="http://schemas.openxmlformats.org/officeDocument/2006/relationships/tags" Target="../tags/tag426.xml"/><Relationship Id="rId10" Type="http://schemas.openxmlformats.org/officeDocument/2006/relationships/tags" Target="../tags/tag421.xml"/><Relationship Id="rId19" Type="http://schemas.openxmlformats.org/officeDocument/2006/relationships/tags" Target="../tags/tag430.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tags" Target="../tags/tag425.xml"/><Relationship Id="rId22"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tags" Target="../tags/tag440.xml"/><Relationship Id="rId13" Type="http://schemas.openxmlformats.org/officeDocument/2006/relationships/tags" Target="../tags/tag445.xml"/><Relationship Id="rId3" Type="http://schemas.openxmlformats.org/officeDocument/2006/relationships/tags" Target="../tags/tag435.xml"/><Relationship Id="rId7" Type="http://schemas.openxmlformats.org/officeDocument/2006/relationships/tags" Target="../tags/tag439.xml"/><Relationship Id="rId12" Type="http://schemas.openxmlformats.org/officeDocument/2006/relationships/tags" Target="../tags/tag444.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tags" Target="../tags/tag438.xml"/><Relationship Id="rId11" Type="http://schemas.openxmlformats.org/officeDocument/2006/relationships/tags" Target="../tags/tag443.xml"/><Relationship Id="rId5" Type="http://schemas.openxmlformats.org/officeDocument/2006/relationships/tags" Target="../tags/tag437.xml"/><Relationship Id="rId15" Type="http://schemas.openxmlformats.org/officeDocument/2006/relationships/image" Target="../media/image94.jpeg"/><Relationship Id="rId10" Type="http://schemas.openxmlformats.org/officeDocument/2006/relationships/tags" Target="../tags/tag442.xml"/><Relationship Id="rId4" Type="http://schemas.openxmlformats.org/officeDocument/2006/relationships/tags" Target="../tags/tag436.xml"/><Relationship Id="rId9" Type="http://schemas.openxmlformats.org/officeDocument/2006/relationships/tags" Target="../tags/tag441.xml"/><Relationship Id="rId14"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48.xml"/><Relationship Id="rId7" Type="http://schemas.openxmlformats.org/officeDocument/2006/relationships/tags" Target="../tags/tag452.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tags" Target="../tags/tag451.xml"/><Relationship Id="rId5" Type="http://schemas.openxmlformats.org/officeDocument/2006/relationships/tags" Target="../tags/tag450.xml"/><Relationship Id="rId10" Type="http://schemas.openxmlformats.org/officeDocument/2006/relationships/image" Target="../media/image96.jpeg"/><Relationship Id="rId4" Type="http://schemas.openxmlformats.org/officeDocument/2006/relationships/tags" Target="../tags/tag449.xml"/><Relationship Id="rId9" Type="http://schemas.openxmlformats.org/officeDocument/2006/relationships/image" Target="../media/image95.png"/></Relationships>
</file>

<file path=ppt/slides/_rels/slide9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55.xml"/><Relationship Id="rId7" Type="http://schemas.openxmlformats.org/officeDocument/2006/relationships/tags" Target="../tags/tag459.xml"/><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tags" Target="../tags/tag458.xml"/><Relationship Id="rId5" Type="http://schemas.openxmlformats.org/officeDocument/2006/relationships/tags" Target="../tags/tag457.xml"/><Relationship Id="rId10" Type="http://schemas.openxmlformats.org/officeDocument/2006/relationships/image" Target="../media/image97.jpeg"/><Relationship Id="rId4" Type="http://schemas.openxmlformats.org/officeDocument/2006/relationships/tags" Target="../tags/tag456.xml"/><Relationship Id="rId9" Type="http://schemas.openxmlformats.org/officeDocument/2006/relationships/image" Target="../media/image95.png"/></Relationships>
</file>

<file path=ppt/slides/_rels/slide93.xml.rels><?xml version="1.0" encoding="UTF-8" standalone="yes"?>
<Relationships xmlns="http://schemas.openxmlformats.org/package/2006/relationships"><Relationship Id="rId8" Type="http://schemas.openxmlformats.org/officeDocument/2006/relationships/tags" Target="../tags/tag467.xml"/><Relationship Id="rId13" Type="http://schemas.openxmlformats.org/officeDocument/2006/relationships/image" Target="../media/image14.png"/><Relationship Id="rId3" Type="http://schemas.openxmlformats.org/officeDocument/2006/relationships/tags" Target="../tags/tag462.xml"/><Relationship Id="rId7" Type="http://schemas.openxmlformats.org/officeDocument/2006/relationships/tags" Target="../tags/tag466.xml"/><Relationship Id="rId12" Type="http://schemas.openxmlformats.org/officeDocument/2006/relationships/slide" Target="slide79.xml"/><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tags" Target="../tags/tag465.xml"/><Relationship Id="rId11" Type="http://schemas.openxmlformats.org/officeDocument/2006/relationships/image" Target="../media/image98.jpeg"/><Relationship Id="rId5" Type="http://schemas.openxmlformats.org/officeDocument/2006/relationships/tags" Target="../tags/tag464.xml"/><Relationship Id="rId10" Type="http://schemas.openxmlformats.org/officeDocument/2006/relationships/slideLayout" Target="../slideLayouts/slideLayout1.xml"/><Relationship Id="rId4" Type="http://schemas.openxmlformats.org/officeDocument/2006/relationships/tags" Target="../tags/tag463.xml"/><Relationship Id="rId9" Type="http://schemas.openxmlformats.org/officeDocument/2006/relationships/tags" Target="../tags/tag468.xml"/></Relationships>
</file>

<file path=ppt/slides/_rels/slide94.xml.rels><?xml version="1.0" encoding="UTF-8" standalone="yes"?>
<Relationships xmlns="http://schemas.openxmlformats.org/package/2006/relationships"><Relationship Id="rId8" Type="http://schemas.openxmlformats.org/officeDocument/2006/relationships/tags" Target="../tags/tag476.xml"/><Relationship Id="rId13" Type="http://schemas.openxmlformats.org/officeDocument/2006/relationships/image" Target="../media/image100.jpeg"/><Relationship Id="rId3" Type="http://schemas.openxmlformats.org/officeDocument/2006/relationships/tags" Target="../tags/tag471.xml"/><Relationship Id="rId7" Type="http://schemas.openxmlformats.org/officeDocument/2006/relationships/tags" Target="../tags/tag475.xml"/><Relationship Id="rId12" Type="http://schemas.openxmlformats.org/officeDocument/2006/relationships/image" Target="../media/image99.jpeg"/><Relationship Id="rId2" Type="http://schemas.openxmlformats.org/officeDocument/2006/relationships/tags" Target="../tags/tag470.xml"/><Relationship Id="rId1" Type="http://schemas.openxmlformats.org/officeDocument/2006/relationships/tags" Target="../tags/tag469.xml"/><Relationship Id="rId6" Type="http://schemas.openxmlformats.org/officeDocument/2006/relationships/tags" Target="../tags/tag474.xml"/><Relationship Id="rId11" Type="http://schemas.openxmlformats.org/officeDocument/2006/relationships/slideLayout" Target="../slideLayouts/slideLayout1.xml"/><Relationship Id="rId5" Type="http://schemas.openxmlformats.org/officeDocument/2006/relationships/tags" Target="../tags/tag473.xml"/><Relationship Id="rId10" Type="http://schemas.openxmlformats.org/officeDocument/2006/relationships/tags" Target="../tags/tag478.xml"/><Relationship Id="rId4" Type="http://schemas.openxmlformats.org/officeDocument/2006/relationships/tags" Target="../tags/tag472.xml"/><Relationship Id="rId9" Type="http://schemas.openxmlformats.org/officeDocument/2006/relationships/tags" Target="../tags/tag477.xml"/></Relationships>
</file>

<file path=ppt/slides/_rels/slide95.xml.rels><?xml version="1.0" encoding="UTF-8" standalone="yes"?>
<Relationships xmlns="http://schemas.openxmlformats.org/package/2006/relationships"><Relationship Id="rId8" Type="http://schemas.openxmlformats.org/officeDocument/2006/relationships/tags" Target="../tags/tag486.xml"/><Relationship Id="rId13" Type="http://schemas.openxmlformats.org/officeDocument/2006/relationships/tags" Target="../tags/tag491.xml"/><Relationship Id="rId3" Type="http://schemas.openxmlformats.org/officeDocument/2006/relationships/tags" Target="../tags/tag481.xml"/><Relationship Id="rId7" Type="http://schemas.openxmlformats.org/officeDocument/2006/relationships/tags" Target="../tags/tag485.xml"/><Relationship Id="rId12" Type="http://schemas.openxmlformats.org/officeDocument/2006/relationships/tags" Target="../tags/tag490.xml"/><Relationship Id="rId17" Type="http://schemas.openxmlformats.org/officeDocument/2006/relationships/image" Target="../media/image101.jpeg"/><Relationship Id="rId2" Type="http://schemas.openxmlformats.org/officeDocument/2006/relationships/tags" Target="../tags/tag480.xml"/><Relationship Id="rId16" Type="http://schemas.openxmlformats.org/officeDocument/2006/relationships/slideLayout" Target="../slideLayouts/slideLayout1.xml"/><Relationship Id="rId1" Type="http://schemas.openxmlformats.org/officeDocument/2006/relationships/tags" Target="../tags/tag479.xml"/><Relationship Id="rId6" Type="http://schemas.openxmlformats.org/officeDocument/2006/relationships/tags" Target="../tags/tag484.xml"/><Relationship Id="rId11" Type="http://schemas.openxmlformats.org/officeDocument/2006/relationships/tags" Target="../tags/tag489.xml"/><Relationship Id="rId5" Type="http://schemas.openxmlformats.org/officeDocument/2006/relationships/tags" Target="../tags/tag483.xml"/><Relationship Id="rId15" Type="http://schemas.openxmlformats.org/officeDocument/2006/relationships/tags" Target="../tags/tag493.xml"/><Relationship Id="rId10" Type="http://schemas.openxmlformats.org/officeDocument/2006/relationships/tags" Target="../tags/tag488.xml"/><Relationship Id="rId4" Type="http://schemas.openxmlformats.org/officeDocument/2006/relationships/tags" Target="../tags/tag482.xml"/><Relationship Id="rId9" Type="http://schemas.openxmlformats.org/officeDocument/2006/relationships/tags" Target="../tags/tag487.xml"/><Relationship Id="rId14" Type="http://schemas.openxmlformats.org/officeDocument/2006/relationships/tags" Target="../tags/tag492.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3.png"/><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11" Type="http://schemas.openxmlformats.org/officeDocument/2006/relationships/image" Target="../media/image104.png"/><Relationship Id="rId5" Type="http://schemas.openxmlformats.org/officeDocument/2006/relationships/tags" Target="../tags/tag498.xml"/><Relationship Id="rId10" Type="http://schemas.openxmlformats.org/officeDocument/2006/relationships/image" Target="../media/image103.jpeg"/><Relationship Id="rId4" Type="http://schemas.openxmlformats.org/officeDocument/2006/relationships/tags" Target="../tags/tag497.xml"/><Relationship Id="rId9" Type="http://schemas.openxmlformats.org/officeDocument/2006/relationships/image" Target="../media/image102.jpg"/></Relationships>
</file>

<file path=ppt/slides/_rels/slide97.xml.rels><?xml version="1.0" encoding="UTF-8" standalone="yes"?>
<Relationships xmlns="http://schemas.openxmlformats.org/package/2006/relationships"><Relationship Id="rId8" Type="http://schemas.openxmlformats.org/officeDocument/2006/relationships/tags" Target="../tags/tag508.xml"/><Relationship Id="rId13" Type="http://schemas.openxmlformats.org/officeDocument/2006/relationships/image" Target="../media/image103.jpeg"/><Relationship Id="rId3" Type="http://schemas.openxmlformats.org/officeDocument/2006/relationships/tags" Target="../tags/tag503.xml"/><Relationship Id="rId7" Type="http://schemas.openxmlformats.org/officeDocument/2006/relationships/tags" Target="../tags/tag507.xml"/><Relationship Id="rId12" Type="http://schemas.openxmlformats.org/officeDocument/2006/relationships/image" Target="../media/image105.jpeg"/><Relationship Id="rId2" Type="http://schemas.openxmlformats.org/officeDocument/2006/relationships/tags" Target="../tags/tag502.xml"/><Relationship Id="rId1" Type="http://schemas.openxmlformats.org/officeDocument/2006/relationships/tags" Target="../tags/tag501.xml"/><Relationship Id="rId6" Type="http://schemas.openxmlformats.org/officeDocument/2006/relationships/tags" Target="../tags/tag506.xml"/><Relationship Id="rId11" Type="http://schemas.openxmlformats.org/officeDocument/2006/relationships/image" Target="../media/image102.jpg"/><Relationship Id="rId5" Type="http://schemas.openxmlformats.org/officeDocument/2006/relationships/tags" Target="../tags/tag505.xml"/><Relationship Id="rId10" Type="http://schemas.openxmlformats.org/officeDocument/2006/relationships/slideLayout" Target="../slideLayouts/slideLayout2.xml"/><Relationship Id="rId4" Type="http://schemas.openxmlformats.org/officeDocument/2006/relationships/tags" Target="../tags/tag504.xml"/><Relationship Id="rId9" Type="http://schemas.openxmlformats.org/officeDocument/2006/relationships/tags" Target="../tags/tag509.xml"/><Relationship Id="rId14" Type="http://schemas.openxmlformats.org/officeDocument/2006/relationships/image" Target="../media/image3.png"/></Relationships>
</file>

<file path=ppt/slides/_rels/slide98.xml.rels><?xml version="1.0" encoding="UTF-8" standalone="yes"?>
<Relationships xmlns="http://schemas.openxmlformats.org/package/2006/relationships"><Relationship Id="rId8" Type="http://schemas.openxmlformats.org/officeDocument/2006/relationships/tags" Target="../tags/tag517.xml"/><Relationship Id="rId3" Type="http://schemas.openxmlformats.org/officeDocument/2006/relationships/tags" Target="../tags/tag512.xml"/><Relationship Id="rId7" Type="http://schemas.openxmlformats.org/officeDocument/2006/relationships/tags" Target="../tags/tag516.xml"/><Relationship Id="rId2" Type="http://schemas.openxmlformats.org/officeDocument/2006/relationships/tags" Target="../tags/tag511.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image" Target="../media/image106.jpeg"/><Relationship Id="rId5" Type="http://schemas.openxmlformats.org/officeDocument/2006/relationships/tags" Target="../tags/tag514.xml"/><Relationship Id="rId10" Type="http://schemas.openxmlformats.org/officeDocument/2006/relationships/notesSlide" Target="../notesSlides/notesSlide18.xml"/><Relationship Id="rId4" Type="http://schemas.openxmlformats.org/officeDocument/2006/relationships/tags" Target="../tags/tag513.xml"/><Relationship Id="rId9"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tags" Target="../tags/tag525.xml"/><Relationship Id="rId3" Type="http://schemas.openxmlformats.org/officeDocument/2006/relationships/tags" Target="../tags/tag520.xml"/><Relationship Id="rId7" Type="http://schemas.openxmlformats.org/officeDocument/2006/relationships/tags" Target="../tags/tag524.xml"/><Relationship Id="rId2" Type="http://schemas.openxmlformats.org/officeDocument/2006/relationships/tags" Target="../tags/tag519.xml"/><Relationship Id="rId1" Type="http://schemas.openxmlformats.org/officeDocument/2006/relationships/tags" Target="../tags/tag518.xml"/><Relationship Id="rId6" Type="http://schemas.openxmlformats.org/officeDocument/2006/relationships/tags" Target="../tags/tag523.xml"/><Relationship Id="rId11" Type="http://schemas.openxmlformats.org/officeDocument/2006/relationships/image" Target="../media/image107.jpeg"/><Relationship Id="rId5" Type="http://schemas.openxmlformats.org/officeDocument/2006/relationships/tags" Target="../tags/tag522.xml"/><Relationship Id="rId10" Type="http://schemas.openxmlformats.org/officeDocument/2006/relationships/notesSlide" Target="../notesSlides/notesSlide19.xml"/><Relationship Id="rId4" Type="http://schemas.openxmlformats.org/officeDocument/2006/relationships/tags" Target="../tags/tag521.xml"/><Relationship Id="rId9"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xmlns="" id="{FD3A9BE6-6409-498A-91C2-D41202D21E56}"/>
              </a:ext>
            </a:extLst>
          </p:cNvPr>
          <p:cNvSpPr/>
          <p:nvPr/>
        </p:nvSpPr>
        <p:spPr>
          <a:xfrm>
            <a:off x="-5281" y="-25400"/>
            <a:ext cx="12181584" cy="68834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xmlns="" id="{C88CA237-E488-4221-B088-270C73A3D387}"/>
              </a:ext>
            </a:extLst>
          </p:cNvPr>
          <p:cNvSpPr/>
          <p:nvPr/>
        </p:nvSpPr>
        <p:spPr>
          <a:xfrm>
            <a:off x="-5281" y="-50800"/>
            <a:ext cx="12197281" cy="690879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直角三角形 8">
            <a:extLst>
              <a:ext uri="{FF2B5EF4-FFF2-40B4-BE49-F238E27FC236}">
                <a16:creationId xmlns:a16="http://schemas.microsoft.com/office/drawing/2014/main" xmlns="" id="{06C03BAC-CEA6-4A0C-AE95-0723B46BEAE0}"/>
              </a:ext>
            </a:extLst>
          </p:cNvPr>
          <p:cNvSpPr/>
          <p:nvPr/>
        </p:nvSpPr>
        <p:spPr>
          <a:xfrm>
            <a:off x="-5282" y="4476750"/>
            <a:ext cx="3948632" cy="2381250"/>
          </a:xfrm>
          <a:prstGeom prst="rtTriangl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xmlns="" id="{609A8B15-2ED8-4A1C-9BB7-613DB56E3B8C}"/>
              </a:ext>
            </a:extLst>
          </p:cNvPr>
          <p:cNvPicPr>
            <a:picLocks noChangeAspect="1"/>
          </p:cNvPicPr>
          <p:nvPr/>
        </p:nvPicPr>
        <p:blipFill rotWithShape="1">
          <a:blip r:embed="rId3">
            <a:duotone>
              <a:schemeClr val="accent4">
                <a:shade val="45000"/>
                <a:satMod val="135000"/>
              </a:schemeClr>
              <a:prstClr val="white"/>
            </a:duotone>
          </a:blip>
          <a:srcRect r="22312" b="42853"/>
          <a:stretch/>
        </p:blipFill>
        <p:spPr>
          <a:xfrm>
            <a:off x="1287933" y="690179"/>
            <a:ext cx="10904068" cy="6193221"/>
          </a:xfrm>
          <a:prstGeom prst="rect">
            <a:avLst/>
          </a:prstGeom>
        </p:spPr>
      </p:pic>
      <p:sp>
        <p:nvSpPr>
          <p:cNvPr id="11" name="直角三角形 10">
            <a:extLst>
              <a:ext uri="{FF2B5EF4-FFF2-40B4-BE49-F238E27FC236}">
                <a16:creationId xmlns:a16="http://schemas.microsoft.com/office/drawing/2014/main" xmlns="" id="{A58FD64F-0C72-40F9-81D6-D881E6C5ABA4}"/>
              </a:ext>
            </a:extLst>
          </p:cNvPr>
          <p:cNvSpPr/>
          <p:nvPr/>
        </p:nvSpPr>
        <p:spPr>
          <a:xfrm flipH="1">
            <a:off x="7429500" y="4476750"/>
            <a:ext cx="4746803" cy="2406650"/>
          </a:xfrm>
          <a:prstGeom prst="rtTriangl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4" name="组合 23">
            <a:extLst>
              <a:ext uri="{FF2B5EF4-FFF2-40B4-BE49-F238E27FC236}">
                <a16:creationId xmlns:a16="http://schemas.microsoft.com/office/drawing/2014/main" xmlns="" id="{223A646D-829C-4C05-9341-CFB33357DBBA}"/>
              </a:ext>
            </a:extLst>
          </p:cNvPr>
          <p:cNvGrpSpPr/>
          <p:nvPr/>
        </p:nvGrpSpPr>
        <p:grpSpPr>
          <a:xfrm>
            <a:off x="745963" y="966785"/>
            <a:ext cx="4545906" cy="3233360"/>
            <a:chOff x="1066800" y="2366791"/>
            <a:chExt cx="4545906" cy="3233360"/>
          </a:xfrm>
        </p:grpSpPr>
        <p:sp>
          <p:nvSpPr>
            <p:cNvPr id="25" name="文本框 24">
              <a:extLst>
                <a:ext uri="{FF2B5EF4-FFF2-40B4-BE49-F238E27FC236}">
                  <a16:creationId xmlns:a16="http://schemas.microsoft.com/office/drawing/2014/main" xmlns="" id="{137B81BD-FC0D-4B18-8A73-B3E7449375D5}"/>
                </a:ext>
              </a:extLst>
            </p:cNvPr>
            <p:cNvSpPr txBox="1"/>
            <p:nvPr/>
          </p:nvSpPr>
          <p:spPr>
            <a:xfrm>
              <a:off x="1531836" y="2366791"/>
              <a:ext cx="3615834"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200" normalizeH="0" baseline="0" noProof="0" dirty="0">
                  <a:ln>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第五章</a:t>
              </a:r>
            </a:p>
          </p:txBody>
        </p:sp>
        <p:sp>
          <p:nvSpPr>
            <p:cNvPr id="26" name="文本框 25">
              <a:extLst>
                <a:ext uri="{FF2B5EF4-FFF2-40B4-BE49-F238E27FC236}">
                  <a16:creationId xmlns:a16="http://schemas.microsoft.com/office/drawing/2014/main" xmlns="" id="{3C6F76D9-8FFF-4DDA-890A-324BB1D8D965}"/>
                </a:ext>
              </a:extLst>
            </p:cNvPr>
            <p:cNvSpPr txBox="1"/>
            <p:nvPr/>
          </p:nvSpPr>
          <p:spPr>
            <a:xfrm>
              <a:off x="1066800" y="3596141"/>
              <a:ext cx="4545906" cy="2004010"/>
            </a:xfrm>
            <a:prstGeom prst="rect">
              <a:avLst/>
            </a:prstGeom>
            <a:noFill/>
          </p:spPr>
          <p:txBody>
            <a:bodyPr wrap="square" rtlCol="0">
              <a:spAutoFit/>
            </a:bodyPr>
            <a:lstStyle/>
            <a:p>
              <a:pPr lvl="0" algn="ctr" eaLnBrk="1" fontAlgn="auto" hangingPunct="1">
                <a:lnSpc>
                  <a:spcPct val="150000"/>
                </a:lnSpc>
                <a:spcBef>
                  <a:spcPts val="0"/>
                </a:spcBef>
                <a:spcAft>
                  <a:spcPts val="0"/>
                </a:spcAft>
              </a:pPr>
              <a:r>
                <a:rPr lang="zh-CN" altLang="en-US" sz="4400" spc="300" dirty="0">
                  <a:solidFill>
                    <a:srgbClr val="C87E4C"/>
                  </a:solidFill>
                  <a:latin typeface="Arial" panose="020B0604020202020204" pitchFamily="34" charset="0"/>
                  <a:ea typeface="微软雅黑" panose="020B0503020204020204" pitchFamily="34" charset="-122"/>
                  <a:sym typeface="Arial" panose="020B0604020202020204" pitchFamily="34" charset="0"/>
                </a:rPr>
                <a:t>资本主义的发展及其趋势</a:t>
              </a:r>
            </a:p>
          </p:txBody>
        </p:sp>
      </p:grpSp>
      <p:grpSp>
        <p:nvGrpSpPr>
          <p:cNvPr id="7" name="组合 6">
            <a:extLst>
              <a:ext uri="{FF2B5EF4-FFF2-40B4-BE49-F238E27FC236}">
                <a16:creationId xmlns:a16="http://schemas.microsoft.com/office/drawing/2014/main" xmlns="" id="{52E8F000-E825-4F85-835D-9953740CB787}"/>
              </a:ext>
            </a:extLst>
          </p:cNvPr>
          <p:cNvGrpSpPr/>
          <p:nvPr/>
        </p:nvGrpSpPr>
        <p:grpSpPr>
          <a:xfrm>
            <a:off x="4088541" y="6261338"/>
            <a:ext cx="4014919" cy="400110"/>
            <a:chOff x="4304709" y="-811936"/>
            <a:chExt cx="4014919" cy="400110"/>
          </a:xfrm>
        </p:grpSpPr>
        <p:cxnSp>
          <p:nvCxnSpPr>
            <p:cNvPr id="16" name="直接连接符 15">
              <a:extLst>
                <a:ext uri="{FF2B5EF4-FFF2-40B4-BE49-F238E27FC236}">
                  <a16:creationId xmlns:a16="http://schemas.microsoft.com/office/drawing/2014/main" xmlns="" id="{E3DCC5A3-7D72-4091-B5B1-CA7F48B933D1}"/>
                </a:ext>
              </a:extLst>
            </p:cNvPr>
            <p:cNvCxnSpPr>
              <a:cxnSpLocks/>
            </p:cNvCxnSpPr>
            <p:nvPr/>
          </p:nvCxnSpPr>
          <p:spPr>
            <a:xfrm>
              <a:off x="4304709" y="-611881"/>
              <a:ext cx="451656" cy="0"/>
            </a:xfrm>
            <a:prstGeom prst="line">
              <a:avLst/>
            </a:prstGeom>
            <a:noFill/>
            <a:ln w="12700" cap="flat" cmpd="sng" algn="ctr">
              <a:solidFill>
                <a:srgbClr val="C87E4C"/>
              </a:solidFill>
              <a:prstDash val="solid"/>
              <a:miter lim="800000"/>
            </a:ln>
            <a:effectLst/>
          </p:spPr>
        </p:cxnSp>
        <p:sp>
          <p:nvSpPr>
            <p:cNvPr id="17" name="文本框 27">
              <a:extLst>
                <a:ext uri="{FF2B5EF4-FFF2-40B4-BE49-F238E27FC236}">
                  <a16:creationId xmlns:a16="http://schemas.microsoft.com/office/drawing/2014/main" xmlns="" id="{EC4FCC79-E6A1-429E-A0BA-AE83F9675D61}"/>
                </a:ext>
              </a:extLst>
            </p:cNvPr>
            <p:cNvSpPr txBox="1"/>
            <p:nvPr/>
          </p:nvSpPr>
          <p:spPr>
            <a:xfrm>
              <a:off x="4756365" y="-811936"/>
              <a:ext cx="3249068" cy="400110"/>
            </a:xfrm>
            <a:prstGeom prst="rect">
              <a:avLst/>
            </a:prstGeom>
            <a:noFill/>
          </p:spPr>
          <p:txBody>
            <a:bodyPr wrap="square" rtlCol="0">
              <a:spAutoFit/>
            </a:bodyPr>
            <a:lstStyle/>
            <a:p>
              <a:pPr lvl="0" algn="ctr" eaLnBrk="1" fontAlgn="auto" hangingPunct="1">
                <a:spcBef>
                  <a:spcPts val="0"/>
                </a:spcBef>
                <a:spcAft>
                  <a:spcPts val="0"/>
                </a:spcAft>
                <a:defRPr/>
              </a:pPr>
              <a:r>
                <a:rPr lang="zh-CN" altLang="en-US" sz="2000" kern="0" spc="600" dirty="0">
                  <a:solidFill>
                    <a:srgbClr val="B26A37"/>
                  </a:solidFill>
                  <a:latin typeface="Arial" panose="020B0604020202020204" pitchFamily="34" charset="0"/>
                  <a:ea typeface="微软雅黑" panose="020B0503020204020204" pitchFamily="34" charset="-122"/>
                  <a:sym typeface="Arial" panose="020B0604020202020204" pitchFamily="34" charset="0"/>
                </a:rPr>
                <a:t>马克思主义基本原理</a:t>
              </a:r>
              <a:endParaRPr lang="en-US" altLang="zh-CN" sz="2000" kern="0" spc="600" dirty="0">
                <a:solidFill>
                  <a:srgbClr val="B26A37"/>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8" name="直接连接符 17">
              <a:extLst>
                <a:ext uri="{FF2B5EF4-FFF2-40B4-BE49-F238E27FC236}">
                  <a16:creationId xmlns:a16="http://schemas.microsoft.com/office/drawing/2014/main" xmlns="" id="{EED287A8-47FC-42C0-9403-71071B10A7A0}"/>
                </a:ext>
              </a:extLst>
            </p:cNvPr>
            <p:cNvCxnSpPr>
              <a:cxnSpLocks/>
            </p:cNvCxnSpPr>
            <p:nvPr/>
          </p:nvCxnSpPr>
          <p:spPr>
            <a:xfrm>
              <a:off x="7895681" y="-611881"/>
              <a:ext cx="423947" cy="0"/>
            </a:xfrm>
            <a:prstGeom prst="line">
              <a:avLst/>
            </a:prstGeom>
            <a:noFill/>
            <a:ln w="12700" cap="flat" cmpd="sng" algn="ctr">
              <a:solidFill>
                <a:srgbClr val="C87E4C"/>
              </a:solidFill>
              <a:prstDash val="solid"/>
              <a:miter lim="800000"/>
            </a:ln>
            <a:effectLst/>
          </p:spPr>
        </p:cxnSp>
      </p:grpSp>
      <p:sp>
        <p:nvSpPr>
          <p:cNvPr id="19" name="任意多边形: 形状 18">
            <a:extLst>
              <a:ext uri="{FF2B5EF4-FFF2-40B4-BE49-F238E27FC236}">
                <a16:creationId xmlns:a16="http://schemas.microsoft.com/office/drawing/2014/main" xmlns="" id="{E3DFB322-319E-4741-A497-50F2E111C13B}"/>
              </a:ext>
            </a:extLst>
          </p:cNvPr>
          <p:cNvSpPr/>
          <p:nvPr/>
        </p:nvSpPr>
        <p:spPr>
          <a:xfrm>
            <a:off x="6434340" y="846760"/>
            <a:ext cx="4290687" cy="4937154"/>
          </a:xfrm>
          <a:custGeom>
            <a:avLst/>
            <a:gdLst>
              <a:gd name="connsiteX0" fmla="*/ 1963827 w 3927653"/>
              <a:gd name="connsiteY0" fmla="*/ 0 h 4519422"/>
              <a:gd name="connsiteX1" fmla="*/ 3927653 w 3927653"/>
              <a:gd name="connsiteY1" fmla="*/ 981914 h 4519422"/>
              <a:gd name="connsiteX2" fmla="*/ 3927653 w 3927653"/>
              <a:gd name="connsiteY2" fmla="*/ 3537508 h 4519422"/>
              <a:gd name="connsiteX3" fmla="*/ 1963827 w 3927653"/>
              <a:gd name="connsiteY3" fmla="*/ 4519422 h 4519422"/>
              <a:gd name="connsiteX4" fmla="*/ 0 w 3927653"/>
              <a:gd name="connsiteY4" fmla="*/ 3537508 h 4519422"/>
              <a:gd name="connsiteX5" fmla="*/ 0 w 3927653"/>
              <a:gd name="connsiteY5" fmla="*/ 981914 h 45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653" h="4519422">
                <a:moveTo>
                  <a:pt x="1963827" y="0"/>
                </a:moveTo>
                <a:lnTo>
                  <a:pt x="3927653" y="981914"/>
                </a:lnTo>
                <a:lnTo>
                  <a:pt x="3927653" y="3537508"/>
                </a:lnTo>
                <a:lnTo>
                  <a:pt x="1963827" y="4519422"/>
                </a:lnTo>
                <a:lnTo>
                  <a:pt x="0" y="3537508"/>
                </a:lnTo>
                <a:lnTo>
                  <a:pt x="0" y="981914"/>
                </a:lnTo>
                <a:close/>
              </a:path>
            </a:pathLst>
          </a:cu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78869947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35" name="矩形: 圆角 34">
            <a:extLst>
              <a:ext uri="{FF2B5EF4-FFF2-40B4-BE49-F238E27FC236}">
                <a16:creationId xmlns:a16="http://schemas.microsoft.com/office/drawing/2014/main" xmlns="" id="{861EB248-BEF8-41FA-956B-7DB3DBB0CAA5}"/>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（一）生产集中与垄断的形成</a:t>
            </a:r>
          </a:p>
        </p:txBody>
      </p:sp>
      <p:sp>
        <p:nvSpPr>
          <p:cNvPr id="16" name="矩形 15">
            <a:extLst>
              <a:ext uri="{FF2B5EF4-FFF2-40B4-BE49-F238E27FC236}">
                <a16:creationId xmlns:a16="http://schemas.microsoft.com/office/drawing/2014/main" xmlns="" id="{51BAB410-7E87-441A-967C-8E6058BCD6B3}"/>
              </a:ext>
            </a:extLst>
          </p:cNvPr>
          <p:cNvSpPr/>
          <p:nvPr/>
        </p:nvSpPr>
        <p:spPr>
          <a:xfrm>
            <a:off x="662101" y="2066824"/>
            <a:ext cx="5639805" cy="4372075"/>
          </a:xfrm>
          <a:prstGeom prst="rect">
            <a:avLst/>
          </a:prstGeom>
          <a:solidFill>
            <a:srgbClr val="C87E4C"/>
          </a:solidFill>
          <a:ln>
            <a:solidFill>
              <a:srgbClr val="C87E4C"/>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wrap="square" lIns="450000" rIns="450000" anchor="ctr" anchorCtr="1">
            <a:no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defRPr/>
            </a:pPr>
            <a:r>
              <a:rPr lang="en-US" altLang="zh-CN" sz="2400" dirty="0">
                <a:solidFill>
                  <a:schemeClr val="bg1"/>
                </a:solidFill>
                <a:sym typeface="Arial" panose="020B0604020202020204" pitchFamily="34" charset="0"/>
              </a:rPr>
              <a:t>18</a:t>
            </a:r>
            <a:r>
              <a:rPr lang="zh-CN" altLang="en-US" sz="2400" dirty="0">
                <a:solidFill>
                  <a:schemeClr val="bg1"/>
                </a:solidFill>
                <a:sym typeface="Arial" panose="020B0604020202020204" pitchFamily="34" charset="0"/>
              </a:rPr>
              <a:t>世纪</a:t>
            </a:r>
            <a:r>
              <a:rPr lang="en-US" altLang="zh-CN" sz="2400" dirty="0">
                <a:solidFill>
                  <a:schemeClr val="bg1"/>
                </a:solidFill>
                <a:sym typeface="Arial" panose="020B0604020202020204" pitchFamily="34" charset="0"/>
              </a:rPr>
              <a:t>60</a:t>
            </a:r>
            <a:r>
              <a:rPr lang="zh-CN" altLang="en-US" sz="2400" dirty="0">
                <a:solidFill>
                  <a:schemeClr val="bg1"/>
                </a:solidFill>
                <a:sym typeface="Arial" panose="020B0604020202020204" pitchFamily="34" charset="0"/>
              </a:rPr>
              <a:t>年代开始的，以蒸汽机和纺纱机的发明和使用为重要标志的第一次工业革命，使资本主义生产由工场手工业过渡到机器大工业，为资本主义生产方式奠定了物质技术基础。</a:t>
            </a:r>
          </a:p>
        </p:txBody>
      </p:sp>
      <p:sp>
        <p:nvSpPr>
          <p:cNvPr id="20" name="矩形 13">
            <a:extLst>
              <a:ext uri="{FF2B5EF4-FFF2-40B4-BE49-F238E27FC236}">
                <a16:creationId xmlns:a16="http://schemas.microsoft.com/office/drawing/2014/main" xmlns="" id="{2B38F1FA-8A4B-4786-BF8A-AE10F55A9FF9}"/>
              </a:ext>
            </a:extLst>
          </p:cNvPr>
          <p:cNvSpPr>
            <a:spLocks noChangeArrowheads="1"/>
          </p:cNvSpPr>
          <p:nvPr/>
        </p:nvSpPr>
        <p:spPr bwMode="auto">
          <a:xfrm>
            <a:off x="10336215" y="2712846"/>
            <a:ext cx="11572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珍妮</a:t>
            </a:r>
            <a:endParaRPr lang="en-US" altLang="zh-CN" sz="2400" b="1" dirty="0">
              <a:solidFill>
                <a:srgbClr val="B26A37"/>
              </a:solidFill>
              <a:latin typeface="Arial" panose="020B0604020202020204" pitchFamily="34" charset="0"/>
              <a:sym typeface="Arial" panose="020B0604020202020204" pitchFamily="34" charset="0"/>
            </a:endParaRPr>
          </a:p>
          <a:p>
            <a:pPr algn="ctr">
              <a:lnSpc>
                <a:spcPct val="10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纺纱机</a:t>
            </a:r>
          </a:p>
        </p:txBody>
      </p:sp>
      <p:grpSp>
        <p:nvGrpSpPr>
          <p:cNvPr id="2" name="组合 1">
            <a:extLst>
              <a:ext uri="{FF2B5EF4-FFF2-40B4-BE49-F238E27FC236}">
                <a16:creationId xmlns:a16="http://schemas.microsoft.com/office/drawing/2014/main" xmlns="" id="{61BC6EE3-E786-4BED-ABE2-3599B50DB83F}"/>
              </a:ext>
            </a:extLst>
          </p:cNvPr>
          <p:cNvGrpSpPr/>
          <p:nvPr/>
        </p:nvGrpSpPr>
        <p:grpSpPr>
          <a:xfrm>
            <a:off x="6554902" y="2066824"/>
            <a:ext cx="3606220" cy="4463559"/>
            <a:chOff x="6477000" y="1950276"/>
            <a:chExt cx="3695700" cy="4574312"/>
          </a:xfrm>
        </p:grpSpPr>
        <p:pic>
          <p:nvPicPr>
            <p:cNvPr id="19" name="图片 6">
              <a:extLst>
                <a:ext uri="{FF2B5EF4-FFF2-40B4-BE49-F238E27FC236}">
                  <a16:creationId xmlns:a16="http://schemas.microsoft.com/office/drawing/2014/main" xmlns="" id="{F631F07A-7FDB-4CF2-A875-2A659DBD2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950276"/>
              <a:ext cx="3695700" cy="24954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xmlns="" id="{FE99A744-A581-4218-A120-7E23D336C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4445757"/>
              <a:ext cx="3695700" cy="20788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12" name="矩形 13">
            <a:extLst>
              <a:ext uri="{FF2B5EF4-FFF2-40B4-BE49-F238E27FC236}">
                <a16:creationId xmlns:a16="http://schemas.microsoft.com/office/drawing/2014/main" xmlns="" id="{ABE89A84-4829-43D4-8176-9BF86D1A910D}"/>
              </a:ext>
            </a:extLst>
          </p:cNvPr>
          <p:cNvSpPr>
            <a:spLocks noChangeArrowheads="1"/>
          </p:cNvSpPr>
          <p:nvPr/>
        </p:nvSpPr>
        <p:spPr bwMode="auto">
          <a:xfrm>
            <a:off x="10336215" y="5069673"/>
            <a:ext cx="11572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瓦特</a:t>
            </a:r>
            <a:endParaRPr lang="en-US" altLang="zh-CN" sz="2400" b="1" dirty="0">
              <a:solidFill>
                <a:srgbClr val="B26A37"/>
              </a:solidFill>
              <a:latin typeface="Arial" panose="020B0604020202020204" pitchFamily="34" charset="0"/>
              <a:sym typeface="Arial" panose="020B0604020202020204" pitchFamily="34" charset="0"/>
            </a:endParaRPr>
          </a:p>
          <a:p>
            <a:pPr algn="ctr">
              <a:lnSpc>
                <a:spcPct val="10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蒸汽机</a:t>
            </a:r>
          </a:p>
        </p:txBody>
      </p:sp>
    </p:spTree>
    <p:extLst>
      <p:ext uri="{BB962C8B-B14F-4D97-AF65-F5344CB8AC3E}">
        <p14:creationId xmlns:p14="http://schemas.microsoft.com/office/powerpoint/2010/main" val="2045635819"/>
      </p:ext>
    </p:extLst>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D37D061D-E04F-487F-AB7E-EBC8B327EB37}"/>
              </a:ext>
            </a:extLst>
          </p:cNvPr>
          <p:cNvSpPr/>
          <p:nvPr/>
        </p:nvSpPr>
        <p:spPr>
          <a:xfrm>
            <a:off x="0" y="6008914"/>
            <a:ext cx="12192000" cy="8490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矩形 1">
            <a:extLst>
              <a:ext uri="{FF2B5EF4-FFF2-40B4-BE49-F238E27FC236}">
                <a16:creationId xmlns:a16="http://schemas.microsoft.com/office/drawing/2014/main" xmlns="" id="{1403F5FA-1775-4F0D-B082-CBE7E156491E}"/>
              </a:ext>
            </a:extLst>
          </p:cNvPr>
          <p:cNvSpPr>
            <a:spLocks noChangeArrowheads="1"/>
          </p:cNvSpPr>
          <p:nvPr>
            <p:custDataLst>
              <p:tags r:id="rId1"/>
            </p:custDataLst>
          </p:nvPr>
        </p:nvSpPr>
        <p:spPr bwMode="auto">
          <a:xfrm>
            <a:off x="482599" y="2532835"/>
            <a:ext cx="5843569"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25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2017</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年</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3</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月至</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6</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月，短短</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3</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个月内英国遭到</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3</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次恐怖袭击；</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a:p>
            <a:pPr marL="0" marR="0" lvl="0" indent="622300" algn="just" defTabSz="914400" rtl="0" eaLnBrk="1" fontAlgn="base" latinLnBrk="0" hangingPunct="1">
              <a:lnSpc>
                <a:spcPct val="125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2017</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年</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4</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月，瑞典首都斯德哥尔摩市中心发生卡车冲撞人群的恐怖袭击事件；</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a:p>
            <a:pPr marL="0" marR="0" lvl="0" indent="622300" algn="just" defTabSz="914400" rtl="0" eaLnBrk="1" fontAlgn="base" latinLnBrk="0" hangingPunct="1">
              <a:lnSpc>
                <a:spcPct val="125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2017</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年</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10</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月</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1</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日，美国拉斯维加斯某赌场度假村附近发生枪击事件，造成</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50</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多人丧生、</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500</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多人受伤。</a:t>
            </a:r>
          </a:p>
        </p:txBody>
      </p:sp>
      <p:pic>
        <p:nvPicPr>
          <p:cNvPr id="3" name="PA-图片 2">
            <a:extLst>
              <a:ext uri="{FF2B5EF4-FFF2-40B4-BE49-F238E27FC236}">
                <a16:creationId xmlns:a16="http://schemas.microsoft.com/office/drawing/2014/main" xmlns="" id="{678B590B-73BD-4585-86F9-5F4380ACE8FB}"/>
              </a:ext>
            </a:extLst>
          </p:cNvPr>
          <p:cNvPicPr>
            <a:picLocks noChangeAspect="1"/>
          </p:cNvPicPr>
          <p:nvPr>
            <p:custDataLst>
              <p:tags r:id="rId2"/>
            </p:custDataLst>
          </p:nvPr>
        </p:nvPicPr>
        <p:blipFill>
          <a:blip r:embed="rId12"/>
          <a:stretch>
            <a:fillRect/>
          </a:stretch>
        </p:blipFill>
        <p:spPr>
          <a:xfrm>
            <a:off x="6545943" y="2553784"/>
            <a:ext cx="5150757" cy="3239256"/>
          </a:xfrm>
          <a:prstGeom prst="rect">
            <a:avLst/>
          </a:prstGeom>
        </p:spPr>
      </p:pic>
      <p:grpSp>
        <p:nvGrpSpPr>
          <p:cNvPr id="14" name="PA-组合 23">
            <a:extLst>
              <a:ext uri="{FF2B5EF4-FFF2-40B4-BE49-F238E27FC236}">
                <a16:creationId xmlns:a16="http://schemas.microsoft.com/office/drawing/2014/main" xmlns="" id="{F937FE87-A0C5-4310-8287-B52D01740234}"/>
              </a:ext>
            </a:extLst>
          </p:cNvPr>
          <p:cNvGrpSpPr/>
          <p:nvPr>
            <p:custDataLst>
              <p:tags r:id="rId3"/>
            </p:custDataLst>
          </p:nvPr>
        </p:nvGrpSpPr>
        <p:grpSpPr>
          <a:xfrm>
            <a:off x="1247893" y="186307"/>
            <a:ext cx="8518973" cy="728093"/>
            <a:chOff x="-18932" y="186307"/>
            <a:chExt cx="8518973" cy="728093"/>
          </a:xfrm>
        </p:grpSpPr>
        <p:sp>
          <p:nvSpPr>
            <p:cNvPr id="15" name="PA-矩形 24">
              <a:extLst>
                <a:ext uri="{FF2B5EF4-FFF2-40B4-BE49-F238E27FC236}">
                  <a16:creationId xmlns:a16="http://schemas.microsoft.com/office/drawing/2014/main" xmlns="" id="{DC376D56-6771-4176-BA74-7B5C8CF92A0B}"/>
                </a:ext>
              </a:extLst>
            </p:cNvPr>
            <p:cNvSpPr/>
            <p:nvPr>
              <p:custDataLst>
                <p:tags r:id="rId7"/>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PA-平行四边形 25">
              <a:extLst>
                <a:ext uri="{FF2B5EF4-FFF2-40B4-BE49-F238E27FC236}">
                  <a16:creationId xmlns:a16="http://schemas.microsoft.com/office/drawing/2014/main" xmlns="" id="{3CA3B624-C29B-4E96-B8A2-BC0A32779C88}"/>
                </a:ext>
              </a:extLst>
            </p:cNvPr>
            <p:cNvSpPr/>
            <p:nvPr>
              <p:custDataLst>
                <p:tags r:id="rId8"/>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PA-Flowchart: Manual Input 27">
              <a:extLst>
                <a:ext uri="{FF2B5EF4-FFF2-40B4-BE49-F238E27FC236}">
                  <a16:creationId xmlns:a16="http://schemas.microsoft.com/office/drawing/2014/main" xmlns="" id="{57BAFEED-262A-4F5B-97D0-BAE488E491D1}"/>
                </a:ext>
              </a:extLst>
            </p:cNvPr>
            <p:cNvSpPr/>
            <p:nvPr>
              <p:custDataLst>
                <p:tags r:id="rId9"/>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PA-矩形 28">
              <a:extLst>
                <a:ext uri="{FF2B5EF4-FFF2-40B4-BE49-F238E27FC236}">
                  <a16:creationId xmlns:a16="http://schemas.microsoft.com/office/drawing/2014/main" xmlns="" id="{D9A251CD-1F51-4F71-9759-5978F99EABDE}"/>
                </a:ext>
              </a:extLst>
            </p:cNvPr>
            <p:cNvSpPr/>
            <p:nvPr>
              <p:custDataLst>
                <p:tags r:id="rId10"/>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9" name="PA-文本框 21">
            <a:extLst>
              <a:ext uri="{FF2B5EF4-FFF2-40B4-BE49-F238E27FC236}">
                <a16:creationId xmlns:a16="http://schemas.microsoft.com/office/drawing/2014/main" xmlns="" id="{ED3D6308-3A0E-4697-904E-DA5262B1B5CD}"/>
              </a:ext>
            </a:extLst>
          </p:cNvPr>
          <p:cNvSpPr txBox="1"/>
          <p:nvPr>
            <p:custDataLst>
              <p:tags r:id="rId4"/>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a:t>
            </a:r>
            <a:r>
              <a:rPr kumimoji="0" lang="en-US" altLang="zh-CN"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2008</a:t>
            </a: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年国际金融危机以来资本主义的矛盾与冲突</a:t>
            </a:r>
          </a:p>
        </p:txBody>
      </p:sp>
      <p:sp>
        <p:nvSpPr>
          <p:cNvPr id="20" name="PA-圆角矩形 34">
            <a:extLst>
              <a:ext uri="{FF2B5EF4-FFF2-40B4-BE49-F238E27FC236}">
                <a16:creationId xmlns:a16="http://schemas.microsoft.com/office/drawing/2014/main" xmlns="" id="{F9498E83-5532-432F-8790-B88958482C96}"/>
              </a:ext>
            </a:extLst>
          </p:cNvPr>
          <p:cNvSpPr/>
          <p:nvPr>
            <p:custDataLst>
              <p:tags r:id="rId5"/>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三）社会融合机制失效</a:t>
            </a:r>
          </a:p>
        </p:txBody>
      </p:sp>
      <p:sp>
        <p:nvSpPr>
          <p:cNvPr id="21" name="矩形 4">
            <a:extLst>
              <a:ext uri="{FF2B5EF4-FFF2-40B4-BE49-F238E27FC236}">
                <a16:creationId xmlns:a16="http://schemas.microsoft.com/office/drawing/2014/main" xmlns="" id="{7E6CFF90-9F8D-4699-88CC-63848381AB72}"/>
              </a:ext>
            </a:extLst>
          </p:cNvPr>
          <p:cNvSpPr>
            <a:spLocks noChangeArrowheads="1"/>
          </p:cNvSpPr>
          <p:nvPr/>
        </p:nvSpPr>
        <p:spPr bwMode="auto">
          <a:xfrm>
            <a:off x="990738" y="1844921"/>
            <a:ext cx="349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3.</a:t>
            </a:r>
            <a:r>
              <a:rPr lang="zh-CN" altLang="en-US" sz="2400" b="1" dirty="0">
                <a:solidFill>
                  <a:srgbClr val="B26A37"/>
                </a:solidFill>
                <a:latin typeface="Arial" panose="020B0604020202020204" pitchFamily="34" charset="0"/>
                <a:sym typeface="Arial" panose="020B0604020202020204" pitchFamily="34" charset="0"/>
              </a:rPr>
              <a:t>社会矛盾激化</a:t>
            </a:r>
          </a:p>
        </p:txBody>
      </p:sp>
      <p:sp>
        <p:nvSpPr>
          <p:cNvPr id="27" name="PA-矩形 1">
            <a:extLst>
              <a:ext uri="{FF2B5EF4-FFF2-40B4-BE49-F238E27FC236}">
                <a16:creationId xmlns:a16="http://schemas.microsoft.com/office/drawing/2014/main" xmlns="" id="{13EE02A7-C467-41DC-A849-C501DF902BD5}"/>
              </a:ext>
            </a:extLst>
          </p:cNvPr>
          <p:cNvSpPr>
            <a:spLocks noChangeArrowheads="1"/>
          </p:cNvSpPr>
          <p:nvPr>
            <p:custDataLst>
              <p:tags r:id="rId6"/>
            </p:custDataLst>
          </p:nvPr>
        </p:nvSpPr>
        <p:spPr bwMode="auto">
          <a:xfrm>
            <a:off x="1671553" y="6142929"/>
            <a:ext cx="8848894"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sym typeface="Arial" panose="020B0604020202020204" pitchFamily="34" charset="0"/>
              </a:rPr>
              <a:t>这类群体性和恶性事件是与淤积难解的社会问题相联系的</a:t>
            </a:r>
          </a:p>
        </p:txBody>
      </p:sp>
    </p:spTree>
    <p:extLst>
      <p:ext uri="{BB962C8B-B14F-4D97-AF65-F5344CB8AC3E}">
        <p14:creationId xmlns:p14="http://schemas.microsoft.com/office/powerpoint/2010/main" val="1201259792"/>
      </p:ext>
    </p:extLst>
  </p:cSld>
  <p:clrMapOvr>
    <a:masterClrMapping/>
  </p:clrMapOvr>
  <p:transition spd="med">
    <p:pul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组合 2">
            <a:extLst>
              <a:ext uri="{FF2B5EF4-FFF2-40B4-BE49-F238E27FC236}">
                <a16:creationId xmlns:a16="http://schemas.microsoft.com/office/drawing/2014/main" xmlns="" id="{EE0B49D4-EF82-42B8-BCAA-CDEC652B6FDF}"/>
              </a:ext>
            </a:extLst>
          </p:cNvPr>
          <p:cNvGrpSpPr/>
          <p:nvPr>
            <p:custDataLst>
              <p:tags r:id="rId1"/>
            </p:custDataLst>
          </p:nvPr>
        </p:nvGrpSpPr>
        <p:grpSpPr>
          <a:xfrm>
            <a:off x="216793" y="2059771"/>
            <a:ext cx="11758415" cy="3674161"/>
            <a:chOff x="169004" y="1842058"/>
            <a:chExt cx="11758415" cy="3674161"/>
          </a:xfrm>
        </p:grpSpPr>
        <p:sp>
          <p:nvSpPr>
            <p:cNvPr id="26" name="PA-矩形 1">
              <a:extLst>
                <a:ext uri="{FF2B5EF4-FFF2-40B4-BE49-F238E27FC236}">
                  <a16:creationId xmlns:a16="http://schemas.microsoft.com/office/drawing/2014/main" xmlns="" id="{1403F5FA-1775-4F0D-B082-CBE7E156491E}"/>
                </a:ext>
              </a:extLst>
            </p:cNvPr>
            <p:cNvSpPr>
              <a:spLocks noChangeArrowheads="1"/>
            </p:cNvSpPr>
            <p:nvPr>
              <p:custDataLst>
                <p:tags r:id="rId9"/>
              </p:custDataLst>
            </p:nvPr>
          </p:nvSpPr>
          <p:spPr bwMode="auto">
            <a:xfrm>
              <a:off x="696213" y="2295060"/>
              <a:ext cx="4082850"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当代资本主义社会乱象频发。这些现象背后的深层次原因和根源，归根结底还在于</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资本主义制度</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本身，在于</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资本主义的基本矛盾</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p>
          </p:txBody>
        </p:sp>
        <p:pic>
          <p:nvPicPr>
            <p:cNvPr id="41988" name="PA-图片 4">
              <a:extLst>
                <a:ext uri="{FF2B5EF4-FFF2-40B4-BE49-F238E27FC236}">
                  <a16:creationId xmlns:a16="http://schemas.microsoft.com/office/drawing/2014/main" xmlns="" id="{9DCBA555-CF64-4C71-991E-E8EA67A13122}"/>
                </a:ext>
              </a:extLst>
            </p:cNvPr>
            <p:cNvPicPr>
              <a:picLocks noChangeAspect="1" noChangeArrowheads="1"/>
            </p:cNvPicPr>
            <p:nvPr>
              <p:custDataLst>
                <p:tags r:id="rId10"/>
              </p:custDataLst>
            </p:nvPr>
          </p:nvPicPr>
          <p:blipFill>
            <a:blip r:embed="rId17">
              <a:extLst>
                <a:ext uri="{28A0092B-C50C-407E-A947-70E740481C1C}">
                  <a14:useLocalDpi xmlns:a14="http://schemas.microsoft.com/office/drawing/2010/main" val="0"/>
                </a:ext>
              </a:extLst>
            </a:blip>
            <a:srcRect/>
            <a:stretch>
              <a:fillRect/>
            </a:stretch>
          </p:blipFill>
          <p:spPr bwMode="auto">
            <a:xfrm>
              <a:off x="5395577" y="1842058"/>
              <a:ext cx="6531842" cy="3674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 name="组合 9">
              <a:extLst>
                <a:ext uri="{FF2B5EF4-FFF2-40B4-BE49-F238E27FC236}">
                  <a16:creationId xmlns:a16="http://schemas.microsoft.com/office/drawing/2014/main" xmlns="" id="{21A953A1-9917-4FE7-A199-FA4A5BA2928F}"/>
                </a:ext>
              </a:extLst>
            </p:cNvPr>
            <p:cNvGrpSpPr/>
            <p:nvPr/>
          </p:nvGrpSpPr>
          <p:grpSpPr>
            <a:xfrm>
              <a:off x="169004" y="2021789"/>
              <a:ext cx="5041692" cy="3390900"/>
              <a:chOff x="1907836" y="1293143"/>
              <a:chExt cx="8388626" cy="5641955"/>
            </a:xfrm>
          </p:grpSpPr>
          <p:grpSp>
            <p:nvGrpSpPr>
              <p:cNvPr id="11" name="组合 10">
                <a:extLst>
                  <a:ext uri="{FF2B5EF4-FFF2-40B4-BE49-F238E27FC236}">
                    <a16:creationId xmlns:a16="http://schemas.microsoft.com/office/drawing/2014/main" xmlns="" id="{087AADA6-F135-4892-A3B1-DB27ED705CE5}"/>
                  </a:ext>
                </a:extLst>
              </p:cNvPr>
              <p:cNvGrpSpPr/>
              <p:nvPr/>
            </p:nvGrpSpPr>
            <p:grpSpPr>
              <a:xfrm>
                <a:off x="1907836" y="1293143"/>
                <a:ext cx="8388626" cy="5641955"/>
                <a:chOff x="1907836" y="1293143"/>
                <a:chExt cx="8388626" cy="5641955"/>
              </a:xfrm>
            </p:grpSpPr>
            <p:sp>
              <p:nvSpPr>
                <p:cNvPr id="13" name="PA-任意多边形 2">
                  <a:extLst>
                    <a:ext uri="{FF2B5EF4-FFF2-40B4-BE49-F238E27FC236}">
                      <a16:creationId xmlns:a16="http://schemas.microsoft.com/office/drawing/2014/main" xmlns="" id="{7D549A71-3E2B-4CA1-AD1E-9869419738EB}"/>
                    </a:ext>
                  </a:extLst>
                </p:cNvPr>
                <p:cNvSpPr/>
                <p:nvPr>
                  <p:custDataLst>
                    <p:tags r:id="rId12"/>
                  </p:custDataLst>
                </p:nvPr>
              </p:nvSpPr>
              <p:spPr>
                <a:xfrm>
                  <a:off x="2066862" y="1334917"/>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PA-任意多边形 3">
                  <a:extLst>
                    <a:ext uri="{FF2B5EF4-FFF2-40B4-BE49-F238E27FC236}">
                      <a16:creationId xmlns:a16="http://schemas.microsoft.com/office/drawing/2014/main" xmlns="" id="{B4355BDC-3D13-467E-AE2F-B444DFECC570}"/>
                    </a:ext>
                  </a:extLst>
                </p:cNvPr>
                <p:cNvSpPr/>
                <p:nvPr>
                  <p:custDataLst>
                    <p:tags r:id="rId13"/>
                  </p:custDataLst>
                </p:nvPr>
              </p:nvSpPr>
              <p:spPr>
                <a:xfrm rot="10800000">
                  <a:off x="2022144" y="5868298"/>
                  <a:ext cx="8229598"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a:extLst>
                    <a:ext uri="{FF2B5EF4-FFF2-40B4-BE49-F238E27FC236}">
                      <a16:creationId xmlns:a16="http://schemas.microsoft.com/office/drawing/2014/main" xmlns="" id="{8A7FA36C-BF96-472E-A348-8EE210D9630A}"/>
                    </a:ext>
                  </a:extLst>
                </p:cNvPr>
                <p:cNvGrpSpPr/>
                <p:nvPr/>
              </p:nvGrpSpPr>
              <p:grpSpPr>
                <a:xfrm>
                  <a:off x="1907836" y="1293143"/>
                  <a:ext cx="318051" cy="967408"/>
                  <a:chOff x="1907836" y="1293143"/>
                  <a:chExt cx="318051" cy="967408"/>
                </a:xfrm>
              </p:grpSpPr>
              <p:sp>
                <p:nvSpPr>
                  <p:cNvPr id="16" name="PA-矩形 15">
                    <a:extLst>
                      <a:ext uri="{FF2B5EF4-FFF2-40B4-BE49-F238E27FC236}">
                        <a16:creationId xmlns:a16="http://schemas.microsoft.com/office/drawing/2014/main" xmlns="" id="{4D9D319A-0B6A-4649-AA71-F7AE875DC1DC}"/>
                      </a:ext>
                    </a:extLst>
                  </p:cNvPr>
                  <p:cNvSpPr/>
                  <p:nvPr>
                    <p:custDataLst>
                      <p:tags r:id="rId14"/>
                    </p:custDataLst>
                  </p:nvPr>
                </p:nvSpPr>
                <p:spPr>
                  <a:xfrm>
                    <a:off x="1907836" y="1293143"/>
                    <a:ext cx="159026" cy="755374"/>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PA-矩形 16">
                    <a:extLst>
                      <a:ext uri="{FF2B5EF4-FFF2-40B4-BE49-F238E27FC236}">
                        <a16:creationId xmlns:a16="http://schemas.microsoft.com/office/drawing/2014/main" xmlns="" id="{747619C4-CCBF-4E12-BE69-5F23BD010CB5}"/>
                      </a:ext>
                    </a:extLst>
                  </p:cNvPr>
                  <p:cNvSpPr/>
                  <p:nvPr>
                    <p:custDataLst>
                      <p:tags r:id="rId15"/>
                    </p:custDataLst>
                  </p:nvPr>
                </p:nvSpPr>
                <p:spPr>
                  <a:xfrm rot="5400000">
                    <a:off x="1788567" y="1823231"/>
                    <a:ext cx="715615" cy="159025"/>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12" name="PA-矩形 4">
                <a:extLst>
                  <a:ext uri="{FF2B5EF4-FFF2-40B4-BE49-F238E27FC236}">
                    <a16:creationId xmlns:a16="http://schemas.microsoft.com/office/drawing/2014/main" xmlns="" id="{2914B339-625D-4A92-9214-DF6198C7793D}"/>
                  </a:ext>
                </a:extLst>
              </p:cNvPr>
              <p:cNvSpPr>
                <a:spLocks noChangeArrowheads="1"/>
              </p:cNvSpPr>
              <p:nvPr>
                <p:custDataLst>
                  <p:tags r:id="rId11"/>
                </p:custDataLst>
              </p:nvPr>
            </p:nvSpPr>
            <p:spPr bwMode="auto">
              <a:xfrm>
                <a:off x="2296938" y="2033035"/>
                <a:ext cx="7769452" cy="96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0000" algn="just" defTabSz="914400" rtl="0" eaLnBrk="0" fontAlgn="base" latinLnBrk="0" hangingPunct="0">
                  <a:lnSpc>
                    <a:spcPct val="15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endParaRPr>
              </a:p>
            </p:txBody>
          </p:sp>
        </p:grpSp>
      </p:grpSp>
      <p:grpSp>
        <p:nvGrpSpPr>
          <p:cNvPr id="20" name="PA-组合 23">
            <a:extLst>
              <a:ext uri="{FF2B5EF4-FFF2-40B4-BE49-F238E27FC236}">
                <a16:creationId xmlns:a16="http://schemas.microsoft.com/office/drawing/2014/main" xmlns="" id="{CBD80964-5093-4FC8-ADD2-C8EA7617BDFA}"/>
              </a:ext>
            </a:extLst>
          </p:cNvPr>
          <p:cNvGrpSpPr/>
          <p:nvPr>
            <p:custDataLst>
              <p:tags r:id="rId2"/>
            </p:custDataLst>
          </p:nvPr>
        </p:nvGrpSpPr>
        <p:grpSpPr>
          <a:xfrm>
            <a:off x="1247893" y="186307"/>
            <a:ext cx="8518973" cy="728093"/>
            <a:chOff x="-18932" y="186307"/>
            <a:chExt cx="8518973" cy="728093"/>
          </a:xfrm>
        </p:grpSpPr>
        <p:sp>
          <p:nvSpPr>
            <p:cNvPr id="21" name="PA-矩形 24">
              <a:extLst>
                <a:ext uri="{FF2B5EF4-FFF2-40B4-BE49-F238E27FC236}">
                  <a16:creationId xmlns:a16="http://schemas.microsoft.com/office/drawing/2014/main" xmlns="" id="{1C2F6BAA-8310-4F3B-A69B-4543AFCDB67A}"/>
                </a:ext>
              </a:extLst>
            </p:cNvPr>
            <p:cNvSpPr/>
            <p:nvPr>
              <p:custDataLst>
                <p:tags r:id="rId5"/>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PA-平行四边形 25">
              <a:extLst>
                <a:ext uri="{FF2B5EF4-FFF2-40B4-BE49-F238E27FC236}">
                  <a16:creationId xmlns:a16="http://schemas.microsoft.com/office/drawing/2014/main" xmlns="" id="{6F7A20C1-FD9A-46B4-9DDA-CEA031E4A91A}"/>
                </a:ext>
              </a:extLst>
            </p:cNvPr>
            <p:cNvSpPr/>
            <p:nvPr>
              <p:custDataLst>
                <p:tags r:id="rId6"/>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PA-Flowchart: Manual Input 27">
              <a:extLst>
                <a:ext uri="{FF2B5EF4-FFF2-40B4-BE49-F238E27FC236}">
                  <a16:creationId xmlns:a16="http://schemas.microsoft.com/office/drawing/2014/main" xmlns="" id="{2B49D9C3-D40E-4C02-A42E-5723821D6BC2}"/>
                </a:ext>
              </a:extLst>
            </p:cNvPr>
            <p:cNvSpPr/>
            <p:nvPr>
              <p:custDataLst>
                <p:tags r:id="rId7"/>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PA-矩形 28">
              <a:extLst>
                <a:ext uri="{FF2B5EF4-FFF2-40B4-BE49-F238E27FC236}">
                  <a16:creationId xmlns:a16="http://schemas.microsoft.com/office/drawing/2014/main" xmlns="" id="{AB79E8CF-53A1-4321-90CA-CAADF7FA58AA}"/>
                </a:ext>
              </a:extLst>
            </p:cNvPr>
            <p:cNvSpPr/>
            <p:nvPr>
              <p:custDataLst>
                <p:tags r:id="rId8"/>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PA-文本框 21">
            <a:extLst>
              <a:ext uri="{FF2B5EF4-FFF2-40B4-BE49-F238E27FC236}">
                <a16:creationId xmlns:a16="http://schemas.microsoft.com/office/drawing/2014/main" xmlns="" id="{9373354A-FF4B-494C-A8FD-C1C0CEB2C1C6}"/>
              </a:ext>
            </a:extLst>
          </p:cNvPr>
          <p:cNvSpPr txBox="1"/>
          <p:nvPr>
            <p:custDataLst>
              <p:tags r:id="rId3"/>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a:t>
            </a:r>
            <a:r>
              <a:rPr kumimoji="0" lang="en-US" altLang="zh-CN"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2008</a:t>
            </a: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年国际金融危机以来资本主义的矛盾与冲突</a:t>
            </a:r>
          </a:p>
        </p:txBody>
      </p:sp>
      <p:sp>
        <p:nvSpPr>
          <p:cNvPr id="19" name="PA-圆角矩形 34">
            <a:extLst>
              <a:ext uri="{FF2B5EF4-FFF2-40B4-BE49-F238E27FC236}">
                <a16:creationId xmlns:a16="http://schemas.microsoft.com/office/drawing/2014/main" xmlns="" id="{82096199-159D-49EB-AB6A-26D24ACC01E9}"/>
              </a:ext>
            </a:extLst>
          </p:cNvPr>
          <p:cNvSpPr/>
          <p:nvPr>
            <p:custDataLst>
              <p:tags r:id="rId4"/>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三）社会融合机制失效</a:t>
            </a:r>
          </a:p>
        </p:txBody>
      </p:sp>
    </p:spTree>
    <p:extLst>
      <p:ext uri="{BB962C8B-B14F-4D97-AF65-F5344CB8AC3E}">
        <p14:creationId xmlns:p14="http://schemas.microsoft.com/office/powerpoint/2010/main" val="2419944422"/>
      </p:ext>
    </p:extLst>
  </p:cSld>
  <p:clrMapOvr>
    <a:masterClrMapping/>
  </p:clrMapOvr>
  <p:transition spd="med">
    <p:pul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450E6510-4A97-45F4-8343-8DAF88225E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7730546">
            <a:off x="-89437" y="1736962"/>
            <a:ext cx="3783756" cy="423569"/>
          </a:xfrm>
          <a:prstGeom prst="rect">
            <a:avLst/>
          </a:prstGeom>
        </p:spPr>
      </p:pic>
      <p:grpSp>
        <p:nvGrpSpPr>
          <p:cNvPr id="15" name="组合 14">
            <a:extLst>
              <a:ext uri="{FF2B5EF4-FFF2-40B4-BE49-F238E27FC236}">
                <a16:creationId xmlns:a16="http://schemas.microsoft.com/office/drawing/2014/main" xmlns="" id="{73205834-7BC3-4E3A-AB6C-314CCCAA0B8E}"/>
              </a:ext>
            </a:extLst>
          </p:cNvPr>
          <p:cNvGrpSpPr/>
          <p:nvPr/>
        </p:nvGrpSpPr>
        <p:grpSpPr>
          <a:xfrm>
            <a:off x="0" y="859950"/>
            <a:ext cx="2450640" cy="1575797"/>
            <a:chOff x="0" y="859950"/>
            <a:chExt cx="2450640" cy="1575797"/>
          </a:xfrm>
        </p:grpSpPr>
        <p:sp>
          <p:nvSpPr>
            <p:cNvPr id="18" name="任意多边形: 形状 17">
              <a:extLst>
                <a:ext uri="{FF2B5EF4-FFF2-40B4-BE49-F238E27FC236}">
                  <a16:creationId xmlns:a16="http://schemas.microsoft.com/office/drawing/2014/main" xmlns="" id="{1FBB5E52-8750-49C2-8E62-E581B30F1147}"/>
                </a:ext>
              </a:extLst>
            </p:cNvPr>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9" name="矩形 18">
              <a:extLst>
                <a:ext uri="{FF2B5EF4-FFF2-40B4-BE49-F238E27FC236}">
                  <a16:creationId xmlns:a16="http://schemas.microsoft.com/office/drawing/2014/main" xmlns="" id="{A5E80651-6CD7-4D18-8C89-6EDB6ACAB3F1}"/>
                </a:ext>
              </a:extLst>
            </p:cNvPr>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grpSp>
      <p:pic>
        <p:nvPicPr>
          <p:cNvPr id="24" name="图片 23">
            <a:extLst>
              <a:ext uri="{FF2B5EF4-FFF2-40B4-BE49-F238E27FC236}">
                <a16:creationId xmlns:a16="http://schemas.microsoft.com/office/drawing/2014/main" xmlns="" id="{7CBA563D-BCF2-4B9D-BD2A-4A910BECD26E}"/>
              </a:ext>
            </a:extLst>
          </p:cNvPr>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p:blipFill>
        <p:spPr>
          <a:xfrm>
            <a:off x="295012" y="755634"/>
            <a:ext cx="1522440" cy="1575798"/>
          </a:xfrm>
          <a:prstGeom prst="rect">
            <a:avLst/>
          </a:prstGeom>
        </p:spPr>
      </p:pic>
      <p:sp>
        <p:nvSpPr>
          <p:cNvPr id="7" name="任意多边形: 形状 6">
            <a:extLst>
              <a:ext uri="{FF2B5EF4-FFF2-40B4-BE49-F238E27FC236}">
                <a16:creationId xmlns:a16="http://schemas.microsoft.com/office/drawing/2014/main" xmlns="" id="{06DD9368-75CA-4B79-AA73-6E64A89E5D54}"/>
              </a:ext>
            </a:extLst>
          </p:cNvPr>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6" name="任意多边形: 形状 15">
            <a:extLst>
              <a:ext uri="{FF2B5EF4-FFF2-40B4-BE49-F238E27FC236}">
                <a16:creationId xmlns:a16="http://schemas.microsoft.com/office/drawing/2014/main" xmlns="" id="{448C7BEB-4FD0-407B-8FD6-6B29DE11E90F}"/>
              </a:ext>
            </a:extLst>
          </p:cNvPr>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3" name="任意多边形: 形状 12">
            <a:extLst>
              <a:ext uri="{FF2B5EF4-FFF2-40B4-BE49-F238E27FC236}">
                <a16:creationId xmlns:a16="http://schemas.microsoft.com/office/drawing/2014/main" xmlns="" id="{E2B45B91-47E1-47EE-9771-46EBF0D548DB}"/>
              </a:ext>
            </a:extLst>
          </p:cNvPr>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20" name="任意多边形: 形状 19">
            <a:extLst>
              <a:ext uri="{FF2B5EF4-FFF2-40B4-BE49-F238E27FC236}">
                <a16:creationId xmlns:a16="http://schemas.microsoft.com/office/drawing/2014/main" xmlns="" id="{AC3C4618-1299-4265-8F5E-D30E0224442D}"/>
              </a:ext>
            </a:extLst>
          </p:cNvPr>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pic>
        <p:nvPicPr>
          <p:cNvPr id="22" name="图片 21">
            <a:extLst>
              <a:ext uri="{FF2B5EF4-FFF2-40B4-BE49-F238E27FC236}">
                <a16:creationId xmlns:a16="http://schemas.microsoft.com/office/drawing/2014/main" xmlns="" id="{951ADE18-9224-4B57-A238-FFC4B445D29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8308133">
            <a:off x="3366636" y="2813448"/>
            <a:ext cx="6416416" cy="423569"/>
          </a:xfrm>
          <a:prstGeom prst="rect">
            <a:avLst/>
          </a:prstGeom>
        </p:spPr>
      </p:pic>
      <p:sp>
        <p:nvSpPr>
          <p:cNvPr id="28" name="文本框 27">
            <a:extLst>
              <a:ext uri="{FF2B5EF4-FFF2-40B4-BE49-F238E27FC236}">
                <a16:creationId xmlns:a16="http://schemas.microsoft.com/office/drawing/2014/main" xmlns="" id="{5EB2E0D5-5AEC-4499-9FED-EF5387AC0BE0}"/>
              </a:ext>
            </a:extLst>
          </p:cNvPr>
          <p:cNvSpPr txBox="1"/>
          <p:nvPr/>
        </p:nvSpPr>
        <p:spPr>
          <a:xfrm>
            <a:off x="381349" y="3025232"/>
            <a:ext cx="5180380" cy="90364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rPr>
              <a:t>迎战经济危机</a:t>
            </a:r>
            <a:r>
              <a:rPr kumimoji="0" lang="en-US" altLang="zh-CN"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rPr>
              <a:t>	</a:t>
            </a:r>
            <a:endPar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endParaRPr>
          </a:p>
        </p:txBody>
      </p:sp>
      <p:pic>
        <p:nvPicPr>
          <p:cNvPr id="14" name="图片 13">
            <a:hlinkClick r:id="rId8" action="ppaction://hlinkfile"/>
            <a:extLst>
              <a:ext uri="{FF2B5EF4-FFF2-40B4-BE49-F238E27FC236}">
                <a16:creationId xmlns:a16="http://schemas.microsoft.com/office/drawing/2014/main" xmlns="" id="{3B9D8648-BF6C-450A-AB37-C5A71DC894ED}"/>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grpSp>
        <p:nvGrpSpPr>
          <p:cNvPr id="6" name="组合 5">
            <a:extLst>
              <a:ext uri="{FF2B5EF4-FFF2-40B4-BE49-F238E27FC236}">
                <a16:creationId xmlns:a16="http://schemas.microsoft.com/office/drawing/2014/main" xmlns="" id="{79075BF2-2076-4E0C-99C4-E7EC34EFB076}"/>
              </a:ext>
            </a:extLst>
          </p:cNvPr>
          <p:cNvGrpSpPr/>
          <p:nvPr/>
        </p:nvGrpSpPr>
        <p:grpSpPr>
          <a:xfrm>
            <a:off x="1270842" y="5998050"/>
            <a:ext cx="9873766" cy="709862"/>
            <a:chOff x="1270842" y="5998050"/>
            <a:chExt cx="9873766" cy="709862"/>
          </a:xfrm>
        </p:grpSpPr>
        <p:sp>
          <p:nvSpPr>
            <p:cNvPr id="4" name="箭头: 五边形 3">
              <a:extLst>
                <a:ext uri="{FF2B5EF4-FFF2-40B4-BE49-F238E27FC236}">
                  <a16:creationId xmlns:a16="http://schemas.microsoft.com/office/drawing/2014/main" xmlns="" id="{2D54AC1A-BBEF-413F-9851-137A177B0AF5}"/>
                </a:ext>
              </a:extLst>
            </p:cNvPr>
            <p:cNvSpPr/>
            <p:nvPr/>
          </p:nvSpPr>
          <p:spPr>
            <a:xfrm>
              <a:off x="2450640" y="5998050"/>
              <a:ext cx="8693968" cy="709862"/>
            </a:xfrm>
            <a:prstGeom prst="homePlat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同样一场危机</a:t>
              </a:r>
              <a:r>
                <a:rPr lang="zh-CN" altLang="en-US" sz="2800"/>
                <a:t>，为什么中国就能有效化解？</a:t>
              </a:r>
              <a:endParaRPr lang="zh-CN" altLang="en-US" sz="2800" dirty="0"/>
            </a:p>
          </p:txBody>
        </p:sp>
        <p:sp>
          <p:nvSpPr>
            <p:cNvPr id="5" name="动作按钮: 帮助 4">
              <a:hlinkClick r:id="" action="ppaction://noaction" highlightClick="1"/>
              <a:extLst>
                <a:ext uri="{FF2B5EF4-FFF2-40B4-BE49-F238E27FC236}">
                  <a16:creationId xmlns:a16="http://schemas.microsoft.com/office/drawing/2014/main" xmlns="" id="{1DD6981F-78A9-4CEB-A7D1-96C7495D5EA1}"/>
                </a:ext>
              </a:extLst>
            </p:cNvPr>
            <p:cNvSpPr/>
            <p:nvPr/>
          </p:nvSpPr>
          <p:spPr>
            <a:xfrm>
              <a:off x="1270842" y="5998050"/>
              <a:ext cx="774700" cy="709862"/>
            </a:xfrm>
            <a:prstGeom prst="actionButtonHelp">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5316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xmlns="" id="{EC4E80F8-8427-47BC-81DD-7B7D55BFCC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任意多边形 9">
            <a:extLst>
              <a:ext uri="{FF2B5EF4-FFF2-40B4-BE49-F238E27FC236}">
                <a16:creationId xmlns:a16="http://schemas.microsoft.com/office/drawing/2014/main" xmlns="" id="{2D483F88-7DF3-4B2D-A7E6-9C37A94327D3}"/>
              </a:ext>
            </a:extLst>
          </p:cNvPr>
          <p:cNvSpPr/>
          <p:nvPr>
            <p:custDataLst>
              <p:tags r:id="rId1"/>
            </p:custDataLst>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2" name="PA-组合 11">
            <a:extLst>
              <a:ext uri="{FF2B5EF4-FFF2-40B4-BE49-F238E27FC236}">
                <a16:creationId xmlns:a16="http://schemas.microsoft.com/office/drawing/2014/main" xmlns="" id="{157391F6-B95A-4EBF-98E1-1060B5D0B39A}"/>
              </a:ext>
            </a:extLst>
          </p:cNvPr>
          <p:cNvGrpSpPr/>
          <p:nvPr>
            <p:custDataLst>
              <p:tags r:id="rId2"/>
            </p:custDataLst>
          </p:nvPr>
        </p:nvGrpSpPr>
        <p:grpSpPr>
          <a:xfrm>
            <a:off x="-1445959" y="-484972"/>
            <a:ext cx="3551484" cy="2696717"/>
            <a:chOff x="-1194399" y="1461039"/>
            <a:chExt cx="2591737" cy="1967961"/>
          </a:xfrm>
        </p:grpSpPr>
        <p:sp>
          <p:nvSpPr>
            <p:cNvPr id="13" name="PA-平行四边形 12">
              <a:extLst>
                <a:ext uri="{FF2B5EF4-FFF2-40B4-BE49-F238E27FC236}">
                  <a16:creationId xmlns:a16="http://schemas.microsoft.com/office/drawing/2014/main" xmlns="" id="{967B1C85-8F2A-4036-BAFE-19F7441C831F}"/>
                </a:ext>
              </a:extLst>
            </p:cNvPr>
            <p:cNvSpPr/>
            <p:nvPr>
              <p:custDataLst>
                <p:tags r:id="rId8"/>
              </p:custDataLst>
            </p:nvPr>
          </p:nvSpPr>
          <p:spPr>
            <a:xfrm>
              <a:off x="-916012" y="1689639"/>
              <a:ext cx="2313350" cy="1739361"/>
            </a:xfrm>
            <a:prstGeom prst="parallelogram">
              <a:avLst>
                <a:gd name="adj" fmla="val 76826"/>
              </a:avLst>
            </a:prstGeom>
            <a:gradFill flip="none" rotWithShape="1">
              <a:gsLst>
                <a:gs pos="0">
                  <a:srgbClr val="D8D8D8">
                    <a:lumMod val="5000"/>
                    <a:lumOff val="95000"/>
                    <a:alpha val="0"/>
                  </a:srgbClr>
                </a:gs>
                <a:gs pos="100000">
                  <a:srgbClr val="B26A37"/>
                </a:gs>
              </a:gsLst>
              <a:lin ang="5400000" scaled="0"/>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PA-平行四边形 13">
              <a:extLst>
                <a:ext uri="{FF2B5EF4-FFF2-40B4-BE49-F238E27FC236}">
                  <a16:creationId xmlns:a16="http://schemas.microsoft.com/office/drawing/2014/main" xmlns="" id="{57436E5C-56B3-441A-927D-7BD6F84E78E6}"/>
                </a:ext>
              </a:extLst>
            </p:cNvPr>
            <p:cNvSpPr/>
            <p:nvPr>
              <p:custDataLst>
                <p:tags r:id="rId9"/>
              </p:custDataLst>
            </p:nvPr>
          </p:nvSpPr>
          <p:spPr>
            <a:xfrm>
              <a:off x="-1194399" y="1461039"/>
              <a:ext cx="2313350" cy="1739361"/>
            </a:xfrm>
            <a:prstGeom prst="parallelogram">
              <a:avLst>
                <a:gd name="adj" fmla="val 76826"/>
              </a:avLst>
            </a:prstGeom>
            <a:gradFill>
              <a:gsLst>
                <a:gs pos="0">
                  <a:srgbClr val="D8D8D8">
                    <a:lumMod val="5000"/>
                    <a:lumOff val="95000"/>
                    <a:alpha val="0"/>
                  </a:srgbClr>
                </a:gs>
                <a:gs pos="100000">
                  <a:schemeClr val="accent4">
                    <a:lumMod val="75000"/>
                  </a:scheme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PA-平行四边形 22">
            <a:extLst>
              <a:ext uri="{FF2B5EF4-FFF2-40B4-BE49-F238E27FC236}">
                <a16:creationId xmlns:a16="http://schemas.microsoft.com/office/drawing/2014/main" xmlns="" id="{7D015CCE-8A74-47B3-865D-39A2CAC430CA}"/>
              </a:ext>
            </a:extLst>
          </p:cNvPr>
          <p:cNvSpPr/>
          <p:nvPr>
            <p:custDataLst>
              <p:tags r:id="rId3"/>
            </p:custDataLst>
          </p:nvPr>
        </p:nvSpPr>
        <p:spPr>
          <a:xfrm>
            <a:off x="9829471" y="3305324"/>
            <a:ext cx="4725058" cy="3552676"/>
          </a:xfrm>
          <a:prstGeom prst="parallelogram">
            <a:avLst>
              <a:gd name="adj" fmla="val 76826"/>
            </a:avLst>
          </a:prstGeom>
          <a:gradFill>
            <a:gsLst>
              <a:gs pos="0">
                <a:srgbClr val="D8D8D8">
                  <a:lumMod val="5000"/>
                  <a:lumOff val="95000"/>
                  <a:alpha val="0"/>
                </a:srgbClr>
              </a:gs>
              <a:gs pos="100000">
                <a:schemeClr val="accent4">
                  <a:lumMod val="75000"/>
                </a:scheme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PA-平行四边形 23">
            <a:extLst>
              <a:ext uri="{FF2B5EF4-FFF2-40B4-BE49-F238E27FC236}">
                <a16:creationId xmlns:a16="http://schemas.microsoft.com/office/drawing/2014/main" xmlns="" id="{9D53646D-5D57-4645-AF8E-EFD47DDB41B7}"/>
              </a:ext>
            </a:extLst>
          </p:cNvPr>
          <p:cNvSpPr/>
          <p:nvPr>
            <p:custDataLst>
              <p:tags r:id="rId4"/>
            </p:custDataLst>
          </p:nvPr>
        </p:nvSpPr>
        <p:spPr>
          <a:xfrm>
            <a:off x="9060918" y="3305324"/>
            <a:ext cx="4725058" cy="3552676"/>
          </a:xfrm>
          <a:prstGeom prst="parallelogram">
            <a:avLst>
              <a:gd name="adj" fmla="val 76826"/>
            </a:avLst>
          </a:prstGeom>
          <a:gradFill flip="none" rotWithShape="1">
            <a:gsLst>
              <a:gs pos="0">
                <a:srgbClr val="D8D8D8">
                  <a:lumMod val="5000"/>
                  <a:lumOff val="95000"/>
                  <a:alpha val="0"/>
                </a:srgbClr>
              </a:gs>
              <a:gs pos="100000">
                <a:srgbClr val="B26A37"/>
              </a:gs>
            </a:gsLst>
            <a:lin ang="5400000" scaled="0"/>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PA-_3">
            <a:extLst>
              <a:ext uri="{FF2B5EF4-FFF2-40B4-BE49-F238E27FC236}">
                <a16:creationId xmlns:a16="http://schemas.microsoft.com/office/drawing/2014/main" xmlns="" id="{B0D8EA42-314F-4868-9EA3-752336A11CAC}"/>
              </a:ext>
            </a:extLst>
          </p:cNvPr>
          <p:cNvSpPr/>
          <p:nvPr>
            <p:custDataLst>
              <p:tags r:id="rId5"/>
            </p:custDataLst>
          </p:nvPr>
        </p:nvSpPr>
        <p:spPr>
          <a:xfrm>
            <a:off x="2973747" y="2857743"/>
            <a:ext cx="5032147"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rPr>
              <a:t>资本主义的历史</a:t>
            </a:r>
            <a:endParaRPr lang="en-US" altLang="zh-CN"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rPr>
              <a:t>地位和发展趋势</a:t>
            </a:r>
          </a:p>
        </p:txBody>
      </p:sp>
      <p:sp>
        <p:nvSpPr>
          <p:cNvPr id="30" name="PA-圆角矩形 29">
            <a:extLst>
              <a:ext uri="{FF2B5EF4-FFF2-40B4-BE49-F238E27FC236}">
                <a16:creationId xmlns:a16="http://schemas.microsoft.com/office/drawing/2014/main" xmlns="" id="{CCD001C9-C9DE-4710-ABCA-7B1D5B488C07}"/>
              </a:ext>
            </a:extLst>
          </p:cNvPr>
          <p:cNvSpPr/>
          <p:nvPr>
            <p:custDataLst>
              <p:tags r:id="rId6"/>
            </p:custDataLst>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lvl="0" algn="ctr" eaLnBrk="1" fontAlgn="auto" hangingPunct="1">
              <a:spcBef>
                <a:spcPts val="0"/>
              </a:spcBef>
              <a:spcAft>
                <a:spcPts val="0"/>
              </a:spcAft>
              <a:defRPr/>
            </a:pPr>
            <a:r>
              <a:rPr lang="zh-CN" altLang="en-US" sz="40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第三节</a:t>
            </a:r>
          </a:p>
        </p:txBody>
      </p:sp>
      <p:pic>
        <p:nvPicPr>
          <p:cNvPr id="18" name="PA-图片 60">
            <a:hlinkClick r:id="rId12" action="ppaction://hlinksldjump"/>
            <a:extLst>
              <a:ext uri="{FF2B5EF4-FFF2-40B4-BE49-F238E27FC236}">
                <a16:creationId xmlns:a16="http://schemas.microsoft.com/office/drawing/2014/main" xmlns="" id="{8AE2175E-1356-460A-9EEC-C77174ADD119}"/>
              </a:ext>
            </a:extLst>
          </p:cNvPr>
          <p:cNvPicPr>
            <a:picLocks noChangeAspect="1" noChangeArrowheads="1"/>
          </p:cNvPicPr>
          <p:nvPr>
            <p:custDataLst>
              <p:tags r:id="rId7"/>
            </p:custDataLst>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470" y="6176297"/>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4319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xmlns="" id="{37C93008-5C2D-4FD4-BB05-46149D4EFA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450" y="0"/>
            <a:ext cx="12277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PA-矩形 3">
            <a:extLst>
              <a:ext uri="{FF2B5EF4-FFF2-40B4-BE49-F238E27FC236}">
                <a16:creationId xmlns:a16="http://schemas.microsoft.com/office/drawing/2014/main" xmlns="" id="{7490C26A-303D-40CF-8CE3-F77E52611EF0}"/>
              </a:ext>
            </a:extLst>
          </p:cNvPr>
          <p:cNvSpPr/>
          <p:nvPr>
            <p:custDataLst>
              <p:tags r:id="rId1"/>
            </p:custDataLst>
          </p:nvPr>
        </p:nvSpPr>
        <p:spPr>
          <a:xfrm>
            <a:off x="-85448" y="-47551"/>
            <a:ext cx="12277448" cy="693405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形状 22">
            <a:extLst>
              <a:ext uri="{FF2B5EF4-FFF2-40B4-BE49-F238E27FC236}">
                <a16:creationId xmlns:a16="http://schemas.microsoft.com/office/drawing/2014/main" xmlns="" id="{3E5BC915-2FE8-470C-B70A-F4401C492F8C}"/>
              </a:ext>
            </a:extLst>
          </p:cNvPr>
          <p:cNvSpPr/>
          <p:nvPr/>
        </p:nvSpPr>
        <p:spPr>
          <a:xfrm>
            <a:off x="-85448"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32" name="PA-组合 31">
            <a:extLst>
              <a:ext uri="{FF2B5EF4-FFF2-40B4-BE49-F238E27FC236}">
                <a16:creationId xmlns:a16="http://schemas.microsoft.com/office/drawing/2014/main" xmlns="" id="{5392E592-BB04-49E1-89F6-BBCA6E68B9A3}"/>
              </a:ext>
            </a:extLst>
          </p:cNvPr>
          <p:cNvGrpSpPr/>
          <p:nvPr>
            <p:custDataLst>
              <p:tags r:id="rId2"/>
            </p:custDataLst>
          </p:nvPr>
        </p:nvGrpSpPr>
        <p:grpSpPr>
          <a:xfrm>
            <a:off x="714366" y="1851195"/>
            <a:ext cx="9454970" cy="1015663"/>
            <a:chOff x="608884" y="1397874"/>
            <a:chExt cx="9454970" cy="1015663"/>
          </a:xfrm>
        </p:grpSpPr>
        <p:grpSp>
          <p:nvGrpSpPr>
            <p:cNvPr id="33" name="组合 32">
              <a:extLst>
                <a:ext uri="{FF2B5EF4-FFF2-40B4-BE49-F238E27FC236}">
                  <a16:creationId xmlns:a16="http://schemas.microsoft.com/office/drawing/2014/main" xmlns="" id="{722D4579-7D43-4391-87AB-612A4E398AEF}"/>
                </a:ext>
              </a:extLst>
            </p:cNvPr>
            <p:cNvGrpSpPr/>
            <p:nvPr/>
          </p:nvGrpSpPr>
          <p:grpSpPr>
            <a:xfrm>
              <a:off x="608884" y="1397874"/>
              <a:ext cx="9454970" cy="1015663"/>
              <a:chOff x="1041966" y="689223"/>
              <a:chExt cx="12685777" cy="1015663"/>
            </a:xfrm>
          </p:grpSpPr>
          <p:sp>
            <p:nvSpPr>
              <p:cNvPr id="40" name="PA-平行四边形 39">
                <a:extLst>
                  <a:ext uri="{FF2B5EF4-FFF2-40B4-BE49-F238E27FC236}">
                    <a16:creationId xmlns:a16="http://schemas.microsoft.com/office/drawing/2014/main" xmlns="" id="{20263549-D125-4D0C-BFE7-D7896876E08C}"/>
                  </a:ext>
                </a:extLst>
              </p:cNvPr>
              <p:cNvSpPr/>
              <p:nvPr>
                <p:custDataLst>
                  <p:tags r:id="rId10"/>
                </p:custDataLst>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PA-文本框 11">
                <a:extLst>
                  <a:ext uri="{FF2B5EF4-FFF2-40B4-BE49-F238E27FC236}">
                    <a16:creationId xmlns:a16="http://schemas.microsoft.com/office/drawing/2014/main" xmlns="" id="{B575068C-D0AD-4364-A726-A20985D14AFF}"/>
                  </a:ext>
                </a:extLst>
              </p:cNvPr>
              <p:cNvSpPr txBox="1"/>
              <p:nvPr>
                <p:custDataLst>
                  <p:tags r:id="rId11"/>
                </p:custDataLst>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PA-矩形 35">
              <a:extLst>
                <a:ext uri="{FF2B5EF4-FFF2-40B4-BE49-F238E27FC236}">
                  <a16:creationId xmlns:a16="http://schemas.microsoft.com/office/drawing/2014/main" xmlns="" id="{0697D32E-5D58-4B8B-B3F6-D7915CD8343A}"/>
                </a:ext>
              </a:extLst>
            </p:cNvPr>
            <p:cNvSpPr/>
            <p:nvPr>
              <p:custDataLst>
                <p:tags r:id="rId8"/>
              </p:custDataLst>
            </p:nvPr>
          </p:nvSpPr>
          <p:spPr>
            <a:xfrm>
              <a:off x="2743232" y="1439663"/>
              <a:ext cx="174187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一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a:t>
              </a:r>
              <a:endParaRPr kumimoji="0" lang="en-US" altLang="zh-CN" sz="20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PA-矩形 36">
              <a:hlinkClick r:id="rId15" action="ppaction://hlinksldjump"/>
              <a:extLst>
                <a:ext uri="{FF2B5EF4-FFF2-40B4-BE49-F238E27FC236}">
                  <a16:creationId xmlns:a16="http://schemas.microsoft.com/office/drawing/2014/main" xmlns="" id="{2DBF652B-ACA5-48E2-B0A4-BD862DCAAE68}"/>
                </a:ext>
              </a:extLst>
            </p:cNvPr>
            <p:cNvSpPr/>
            <p:nvPr>
              <p:custDataLst>
                <p:tags r:id="rId9"/>
              </p:custDataLst>
            </p:nvPr>
          </p:nvSpPr>
          <p:spPr>
            <a:xfrm>
              <a:off x="4013608" y="1638521"/>
              <a:ext cx="3416320"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资本主义的历史地位</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3" name="PA-组合 42">
            <a:extLst>
              <a:ext uri="{FF2B5EF4-FFF2-40B4-BE49-F238E27FC236}">
                <a16:creationId xmlns:a16="http://schemas.microsoft.com/office/drawing/2014/main" xmlns="" id="{97991508-7111-4256-99CA-602572F699BA}"/>
              </a:ext>
            </a:extLst>
          </p:cNvPr>
          <p:cNvGrpSpPr/>
          <p:nvPr>
            <p:custDataLst>
              <p:tags r:id="rId3"/>
            </p:custDataLst>
          </p:nvPr>
        </p:nvGrpSpPr>
        <p:grpSpPr>
          <a:xfrm>
            <a:off x="2151430" y="4033695"/>
            <a:ext cx="9454970" cy="1015663"/>
            <a:chOff x="1283948" y="2888822"/>
            <a:chExt cx="9454970" cy="1015663"/>
          </a:xfrm>
        </p:grpSpPr>
        <p:grpSp>
          <p:nvGrpSpPr>
            <p:cNvPr id="44" name="组合 43">
              <a:extLst>
                <a:ext uri="{FF2B5EF4-FFF2-40B4-BE49-F238E27FC236}">
                  <a16:creationId xmlns:a16="http://schemas.microsoft.com/office/drawing/2014/main" xmlns="" id="{1A083F7D-6716-4823-84F2-A9EC1EFA2165}"/>
                </a:ext>
              </a:extLst>
            </p:cNvPr>
            <p:cNvGrpSpPr/>
            <p:nvPr/>
          </p:nvGrpSpPr>
          <p:grpSpPr>
            <a:xfrm>
              <a:off x="1283948" y="2888822"/>
              <a:ext cx="9454970" cy="1015663"/>
              <a:chOff x="1041966" y="994023"/>
              <a:chExt cx="9454970" cy="1015663"/>
            </a:xfrm>
          </p:grpSpPr>
          <p:grpSp>
            <p:nvGrpSpPr>
              <p:cNvPr id="46" name="组合 45">
                <a:extLst>
                  <a:ext uri="{FF2B5EF4-FFF2-40B4-BE49-F238E27FC236}">
                    <a16:creationId xmlns:a16="http://schemas.microsoft.com/office/drawing/2014/main" xmlns="" id="{2655C4F0-FC42-4282-90BD-81711B22A765}"/>
                  </a:ext>
                </a:extLst>
              </p:cNvPr>
              <p:cNvGrpSpPr/>
              <p:nvPr/>
            </p:nvGrpSpPr>
            <p:grpSpPr>
              <a:xfrm>
                <a:off x="1041966" y="994023"/>
                <a:ext cx="9454970" cy="1015663"/>
                <a:chOff x="1041966" y="689223"/>
                <a:chExt cx="12685777" cy="1015663"/>
              </a:xfrm>
            </p:grpSpPr>
            <p:sp>
              <p:nvSpPr>
                <p:cNvPr id="60" name="PA-平行四边形 59">
                  <a:extLst>
                    <a:ext uri="{FF2B5EF4-FFF2-40B4-BE49-F238E27FC236}">
                      <a16:creationId xmlns:a16="http://schemas.microsoft.com/office/drawing/2014/main" xmlns="" id="{CA592263-3BFB-423A-A398-D32E6C91F277}"/>
                    </a:ext>
                  </a:extLst>
                </p:cNvPr>
                <p:cNvSpPr/>
                <p:nvPr>
                  <p:custDataLst>
                    <p:tags r:id="rId6"/>
                  </p:custDataLst>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1" name="PA-文本框 11">
                  <a:extLst>
                    <a:ext uri="{FF2B5EF4-FFF2-40B4-BE49-F238E27FC236}">
                      <a16:creationId xmlns:a16="http://schemas.microsoft.com/office/drawing/2014/main" xmlns="" id="{5032C4CD-9A03-4527-B434-638305F4741A}"/>
                    </a:ext>
                  </a:extLst>
                </p:cNvPr>
                <p:cNvSpPr txBox="1"/>
                <p:nvPr>
                  <p:custDataLst>
                    <p:tags r:id="rId7"/>
                  </p:custDataLst>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9" name="PA-矩形 58">
                <a:extLst>
                  <a:ext uri="{FF2B5EF4-FFF2-40B4-BE49-F238E27FC236}">
                    <a16:creationId xmlns:a16="http://schemas.microsoft.com/office/drawing/2014/main" xmlns="" id="{27B3B71A-C1F1-439C-BC13-A6741512BEC6}"/>
                  </a:ext>
                </a:extLst>
              </p:cNvPr>
              <p:cNvSpPr/>
              <p:nvPr>
                <p:custDataLst>
                  <p:tags r:id="rId5"/>
                </p:custDataLst>
              </p:nvPr>
            </p:nvSpPr>
            <p:spPr>
              <a:xfrm>
                <a:off x="2909614" y="1065792"/>
                <a:ext cx="1622356"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二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a:t>
                </a:r>
                <a:endParaRPr kumimoji="0" lang="zh-CN" altLang="en-US" sz="2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5" name="PA-矩形 44">
              <a:hlinkClick r:id="rId16" action="ppaction://hlinksldjump"/>
              <a:extLst>
                <a:ext uri="{FF2B5EF4-FFF2-40B4-BE49-F238E27FC236}">
                  <a16:creationId xmlns:a16="http://schemas.microsoft.com/office/drawing/2014/main" xmlns="" id="{034AE4A6-D800-478B-AA1C-E636C53A6F0C}"/>
                </a:ext>
              </a:extLst>
            </p:cNvPr>
            <p:cNvSpPr/>
            <p:nvPr>
              <p:custDataLst>
                <p:tags r:id="rId4"/>
              </p:custDataLst>
            </p:nvPr>
          </p:nvSpPr>
          <p:spPr>
            <a:xfrm>
              <a:off x="4326493" y="2919599"/>
              <a:ext cx="5637424" cy="95410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资本主义为社会主义所代替的历史必然性</a:t>
              </a:r>
            </a:p>
          </p:txBody>
        </p:sp>
      </p:grpSp>
      <p:sp>
        <p:nvSpPr>
          <p:cNvPr id="24" name="任意多边形: 形状 23">
            <a:extLst>
              <a:ext uri="{FF2B5EF4-FFF2-40B4-BE49-F238E27FC236}">
                <a16:creationId xmlns:a16="http://schemas.microsoft.com/office/drawing/2014/main" xmlns="" id="{938608EC-A389-4729-9139-9292AF5C7ADC}"/>
              </a:ext>
            </a:extLst>
          </p:cNvPr>
          <p:cNvSpPr/>
          <p:nvPr/>
        </p:nvSpPr>
        <p:spPr>
          <a:xfrm>
            <a:off x="-85449"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任意多边形: 形状 24">
            <a:extLst>
              <a:ext uri="{FF2B5EF4-FFF2-40B4-BE49-F238E27FC236}">
                <a16:creationId xmlns:a16="http://schemas.microsoft.com/office/drawing/2014/main" xmlns="" id="{310588AF-BDE3-402D-A835-B8767F65CB97}"/>
              </a:ext>
            </a:extLst>
          </p:cNvPr>
          <p:cNvSpPr/>
          <p:nvPr/>
        </p:nvSpPr>
        <p:spPr>
          <a:xfrm>
            <a:off x="-85449"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a:extLst>
              <a:ext uri="{FF2B5EF4-FFF2-40B4-BE49-F238E27FC236}">
                <a16:creationId xmlns:a16="http://schemas.microsoft.com/office/drawing/2014/main" xmlns="" id="{F5E585DF-EEB6-4B98-8D63-16311E183F34}"/>
              </a:ext>
            </a:extLst>
          </p:cNvPr>
          <p:cNvSpPr txBox="1"/>
          <p:nvPr/>
        </p:nvSpPr>
        <p:spPr>
          <a:xfrm>
            <a:off x="342061"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目 录</a:t>
            </a:r>
          </a:p>
        </p:txBody>
      </p:sp>
      <p:sp>
        <p:nvSpPr>
          <p:cNvPr id="27" name="文本框 26">
            <a:extLst>
              <a:ext uri="{FF2B5EF4-FFF2-40B4-BE49-F238E27FC236}">
                <a16:creationId xmlns:a16="http://schemas.microsoft.com/office/drawing/2014/main" xmlns="" id="{53169EAC-C4BF-4529-8476-05C6A58DD797}"/>
              </a:ext>
            </a:extLst>
          </p:cNvPr>
          <p:cNvSpPr txBox="1"/>
          <p:nvPr/>
        </p:nvSpPr>
        <p:spPr>
          <a:xfrm>
            <a:off x="427865"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contents</a:t>
            </a:r>
            <a:endParaRPr kumimoji="0" lang="zh-CN" altLang="en-US"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2437995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1+#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1+#ppt_w/2"/>
                                          </p:val>
                                        </p:tav>
                                        <p:tav tm="100000">
                                          <p:val>
                                            <p:strVal val="#ppt_x"/>
                                          </p:val>
                                        </p:tav>
                                      </p:tavLst>
                                    </p:anim>
                                    <p:anim calcmode="lin" valueType="num">
                                      <p:cBhvr additive="base">
                                        <p:cTn id="38"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6" grpId="0"/>
      <p:bldP spid="2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文本框 58">
            <a:extLst>
              <a:ext uri="{FF2B5EF4-FFF2-40B4-BE49-F238E27FC236}">
                <a16:creationId xmlns:a16="http://schemas.microsoft.com/office/drawing/2014/main" xmlns="" id="{E62A39CB-80D9-49C2-9A3E-257765102934}"/>
              </a:ext>
            </a:extLst>
          </p:cNvPr>
          <p:cNvSpPr txBox="1"/>
          <p:nvPr>
            <p:custDataLst>
              <p:tags r:id="rId1"/>
            </p:custDataLst>
          </p:nvPr>
        </p:nvSpPr>
        <p:spPr>
          <a:xfrm>
            <a:off x="1152033" y="1266151"/>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1</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a:extLst>
              <a:ext uri="{FF2B5EF4-FFF2-40B4-BE49-F238E27FC236}">
                <a16:creationId xmlns:a16="http://schemas.microsoft.com/office/drawing/2014/main" xmlns="" id="{6442474F-A564-4314-BE2F-0CFA8158EA1E}"/>
              </a:ext>
            </a:extLst>
          </p:cNvPr>
          <p:cNvSpPr/>
          <p:nvPr/>
        </p:nvSpPr>
        <p:spPr>
          <a:xfrm>
            <a:off x="314801" y="331022"/>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PA-文本框 47">
            <a:extLst>
              <a:ext uri="{FF2B5EF4-FFF2-40B4-BE49-F238E27FC236}">
                <a16:creationId xmlns:a16="http://schemas.microsoft.com/office/drawing/2014/main" xmlns="" id="{463B3806-9CB7-4700-AD3A-E2E550D13745}"/>
              </a:ext>
            </a:extLst>
          </p:cNvPr>
          <p:cNvSpPr txBox="1"/>
          <p:nvPr>
            <p:custDataLst>
              <p:tags r:id="rId2"/>
            </p:custDataLst>
          </p:nvPr>
        </p:nvSpPr>
        <p:spPr>
          <a:xfrm>
            <a:off x="482600" y="990599"/>
            <a:ext cx="5613400" cy="5012398"/>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62280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英国作家狄更斯在</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双城记</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中这样描述资本主义：“这是最好的时代，这是最坏的时代；这是智慧的时代，这是愚蠢的时代；这是信仰的时期，这是怀疑的时期；这是光明的季节，这是黑暗的季节；这是希望之春，这是希望之冬；人们面前有着各样事物，人们面前一无所有；人们正在直登天堂，人们正在直下地狱。”</a:t>
            </a:r>
          </a:p>
        </p:txBody>
      </p:sp>
      <p:sp>
        <p:nvSpPr>
          <p:cNvPr id="36" name="PA-文本框 47">
            <a:extLst>
              <a:ext uri="{FF2B5EF4-FFF2-40B4-BE49-F238E27FC236}">
                <a16:creationId xmlns:a16="http://schemas.microsoft.com/office/drawing/2014/main" xmlns="" id="{741653AE-F5E9-45CD-9E2F-5C551C5D729B}"/>
              </a:ext>
            </a:extLst>
          </p:cNvPr>
          <p:cNvSpPr txBox="1"/>
          <p:nvPr>
            <p:custDataLst>
              <p:tags r:id="rId3"/>
            </p:custDataLst>
          </p:nvPr>
        </p:nvSpPr>
        <p:spPr>
          <a:xfrm>
            <a:off x="314801" y="6002997"/>
            <a:ext cx="5613400" cy="581057"/>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62280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如何理解狄更斯的话？</a:t>
            </a:r>
          </a:p>
        </p:txBody>
      </p:sp>
      <p:sp>
        <p:nvSpPr>
          <p:cNvPr id="38" name="PA-任意多边形 18">
            <a:extLst>
              <a:ext uri="{FF2B5EF4-FFF2-40B4-BE49-F238E27FC236}">
                <a16:creationId xmlns:a16="http://schemas.microsoft.com/office/drawing/2014/main" xmlns="" id="{741062F6-B4A3-461B-BD18-F62EA224279B}"/>
              </a:ext>
            </a:extLst>
          </p:cNvPr>
          <p:cNvSpPr>
            <a:spLocks/>
          </p:cNvSpPr>
          <p:nvPr>
            <p:custDataLst>
              <p:tags r:id="rId4"/>
            </p:custDataLst>
          </p:nvPr>
        </p:nvSpPr>
        <p:spPr bwMode="auto">
          <a:xfrm>
            <a:off x="1262596" y="6143389"/>
            <a:ext cx="304935" cy="42284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BA0000"/>
              </a:gs>
              <a:gs pos="55000">
                <a:srgbClr val="810000"/>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39" name="Picture 2">
            <a:extLst>
              <a:ext uri="{FF2B5EF4-FFF2-40B4-BE49-F238E27FC236}">
                <a16:creationId xmlns:a16="http://schemas.microsoft.com/office/drawing/2014/main" xmlns="" id="{D0C4CF38-CC0D-47D9-8EF1-E17B54281A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3513" y="1200"/>
            <a:ext cx="5926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2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一、资本主义的历史地位</a:t>
            </a:r>
          </a:p>
        </p:txBody>
      </p:sp>
      <p:sp>
        <p:nvSpPr>
          <p:cNvPr id="27" name="PA-文本框 1">
            <a:extLst>
              <a:ext uri="{FF2B5EF4-FFF2-40B4-BE49-F238E27FC236}">
                <a16:creationId xmlns:a16="http://schemas.microsoft.com/office/drawing/2014/main" xmlns="" id="{04A9168B-D360-4F6E-94F7-80C8B7F9C120}"/>
              </a:ext>
            </a:extLst>
          </p:cNvPr>
          <p:cNvSpPr txBox="1">
            <a:spLocks noChangeArrowheads="1"/>
          </p:cNvSpPr>
          <p:nvPr>
            <p:custDataLst>
              <p:tags r:id="rId2"/>
            </p:custDataLst>
          </p:nvPr>
        </p:nvSpPr>
        <p:spPr bwMode="auto">
          <a:xfrm>
            <a:off x="512025" y="1134836"/>
            <a:ext cx="11167949"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defTabSz="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4572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4572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马克思、恩格斯在</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共产党宣言</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中指出：“资产阶级在它的不到一百年的阶级统治中所创造的生产力，比过去一切世代创造的全部生产力还要多，还要大。自然力的征服，机器的采用，化学在工业和农业中的应用，轮船的行驶，铁路的通行，电报的使用，整个整个大陆的开垦，河川的通航，仿佛用法术从地下呼唤出来的大量人口</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过去哪一个世纪料想到在社会劳动里蕴藏有这样的生产力呢？” </a:t>
            </a:r>
          </a:p>
        </p:txBody>
      </p:sp>
      <p:pic>
        <p:nvPicPr>
          <p:cNvPr id="44034" name="PA-图片 2">
            <a:extLst>
              <a:ext uri="{FF2B5EF4-FFF2-40B4-BE49-F238E27FC236}">
                <a16:creationId xmlns:a16="http://schemas.microsoft.com/office/drawing/2014/main" xmlns="" id="{AFD674FC-D658-4EDF-BE21-5422BBAC0265}"/>
              </a:ext>
            </a:extLst>
          </p:cNvPr>
          <p:cNvPicPr>
            <a:picLocks noChangeAspect="1" noChangeArrowheads="1"/>
          </p:cNvPicPr>
          <p:nvPr>
            <p:custDataLst>
              <p:tags r:id="rId3"/>
            </p:custDataLst>
          </p:nvPr>
        </p:nvPicPr>
        <p:blipFill rotWithShape="1">
          <a:blip r:embed="rId6">
            <a:extLst>
              <a:ext uri="{28A0092B-C50C-407E-A947-70E740481C1C}">
                <a14:useLocalDpi xmlns:a14="http://schemas.microsoft.com/office/drawing/2010/main" val="0"/>
              </a:ext>
            </a:extLst>
          </a:blip>
          <a:srcRect t="9810" b="17462"/>
          <a:stretch/>
        </p:blipFill>
        <p:spPr bwMode="auto">
          <a:xfrm>
            <a:off x="2004960" y="4018017"/>
            <a:ext cx="8182078" cy="2600325"/>
          </a:xfrm>
          <a:prstGeom prst="rect">
            <a:avLst/>
          </a:prstGeom>
          <a:noFill/>
          <a:extLst>
            <a:ext uri="{909E8E84-426E-40DD-AFC4-6F175D3DCCD1}">
              <a14:hiddenFill xmlns:a14="http://schemas.microsoft.com/office/drawing/2010/main">
                <a:solidFill>
                  <a:srgbClr val="FFFFFF"/>
                </a:solidFill>
              </a14:hiddenFill>
            </a:ext>
          </a:extLst>
        </p:spPr>
      </p:pic>
      <p:pic>
        <p:nvPicPr>
          <p:cNvPr id="6" name="PA-图片 60">
            <a:hlinkClick r:id="rId7" action="ppaction://hlinksldjump"/>
            <a:extLst>
              <a:ext uri="{FF2B5EF4-FFF2-40B4-BE49-F238E27FC236}">
                <a16:creationId xmlns:a16="http://schemas.microsoft.com/office/drawing/2014/main" xmlns="" id="{80D640BF-7AE1-4D89-A37A-26AA4FB2CBD3}"/>
              </a:ext>
            </a:extLst>
          </p:cNvPr>
          <p:cNvPicPr>
            <a:picLocks noChangeAspect="1" noChangeArrowheads="1"/>
          </p:cNvPicPr>
          <p:nvPr>
            <p:custDataLst>
              <p:tags r:id="rId4"/>
            </p:custDataLst>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119" y="6282347"/>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482757"/>
      </p:ext>
    </p:extLst>
  </p:cSld>
  <p:clrMapOvr>
    <a:masterClrMapping/>
  </p:clrMapOvr>
  <p:transition spd="med">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一、资本主义的历史地位</a:t>
            </a:r>
          </a:p>
        </p:txBody>
      </p:sp>
      <p:grpSp>
        <p:nvGrpSpPr>
          <p:cNvPr id="2" name="PA-组合 1">
            <a:extLst>
              <a:ext uri="{FF2B5EF4-FFF2-40B4-BE49-F238E27FC236}">
                <a16:creationId xmlns:a16="http://schemas.microsoft.com/office/drawing/2014/main" xmlns="" id="{E660BD1A-8918-4FD4-9FCA-5ADA86501095}"/>
              </a:ext>
            </a:extLst>
          </p:cNvPr>
          <p:cNvGrpSpPr/>
          <p:nvPr>
            <p:custDataLst>
              <p:tags r:id="rId2"/>
            </p:custDataLst>
          </p:nvPr>
        </p:nvGrpSpPr>
        <p:grpSpPr>
          <a:xfrm>
            <a:off x="1214957" y="1809079"/>
            <a:ext cx="9762086" cy="4910745"/>
            <a:chOff x="1785389" y="1982132"/>
            <a:chExt cx="9762086" cy="4910745"/>
          </a:xfrm>
        </p:grpSpPr>
        <p:sp>
          <p:nvSpPr>
            <p:cNvPr id="27" name="PA-圆角矩形 63">
              <a:extLst>
                <a:ext uri="{FF2B5EF4-FFF2-40B4-BE49-F238E27FC236}">
                  <a16:creationId xmlns:a16="http://schemas.microsoft.com/office/drawing/2014/main" xmlns="" id="{7104CEE9-8002-4C1E-8F09-8DA088653851}"/>
                </a:ext>
              </a:extLst>
            </p:cNvPr>
            <p:cNvSpPr/>
            <p:nvPr>
              <p:custDataLst>
                <p:tags r:id="rId4"/>
              </p:custDataLst>
            </p:nvPr>
          </p:nvSpPr>
          <p:spPr bwMode="auto">
            <a:xfrm>
              <a:off x="1785389" y="1982132"/>
              <a:ext cx="9631362" cy="1278992"/>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28" name="PA-矩形 27">
              <a:extLst>
                <a:ext uri="{FF2B5EF4-FFF2-40B4-BE49-F238E27FC236}">
                  <a16:creationId xmlns:a16="http://schemas.microsoft.com/office/drawing/2014/main" xmlns="" id="{1A2BC79D-EED9-4B5D-9E20-342A4FF2EF81}"/>
                </a:ext>
              </a:extLst>
            </p:cNvPr>
            <p:cNvSpPr/>
            <p:nvPr>
              <p:custDataLst>
                <p:tags r:id="rId5"/>
              </p:custDataLst>
            </p:nvPr>
          </p:nvSpPr>
          <p:spPr bwMode="auto">
            <a:xfrm>
              <a:off x="2521806" y="2291401"/>
              <a:ext cx="671074" cy="670950"/>
            </a:xfrm>
            <a:prstGeom prst="rect">
              <a:avLst/>
            </a:prstGeom>
            <a:solidFill>
              <a:srgbClr val="B26A37"/>
            </a:solidFill>
            <a:ln w="12700">
              <a:solidFill>
                <a:srgbClr val="B26A37"/>
              </a:solid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sym typeface="Arial" panose="020B0604020202020204" pitchFamily="34" charset="0"/>
                </a:rPr>
                <a:t>1</a:t>
              </a:r>
              <a:endParaRPr kumimoji="0" lang="zh-CN" altLang="en-US" sz="2400" b="1" i="0" u="none" strike="noStrike" kern="1200" cap="none" spc="0" normalizeH="0" baseline="0" noProof="0" dirty="0">
                <a:ln>
                  <a:noFill/>
                </a:ln>
                <a:solidFill>
                  <a:srgbClr val="FFFFFF"/>
                </a:solidFill>
                <a:effectLst/>
                <a:uLnTx/>
                <a:uFillTx/>
                <a:sym typeface="Arial" panose="020B0604020202020204" pitchFamily="34" charset="0"/>
              </a:endParaRPr>
            </a:p>
          </p:txBody>
        </p:sp>
        <p:sp>
          <p:nvSpPr>
            <p:cNvPr id="29" name="PA-文本框 1">
              <a:extLst>
                <a:ext uri="{FF2B5EF4-FFF2-40B4-BE49-F238E27FC236}">
                  <a16:creationId xmlns:a16="http://schemas.microsoft.com/office/drawing/2014/main" xmlns="" id="{DBEB1400-C619-431C-AB71-37752B431EDC}"/>
                </a:ext>
              </a:extLst>
            </p:cNvPr>
            <p:cNvSpPr txBox="1">
              <a:spLocks noChangeArrowheads="1"/>
            </p:cNvSpPr>
            <p:nvPr>
              <p:custDataLst>
                <p:tags r:id="rId6"/>
              </p:custDataLst>
            </p:nvPr>
          </p:nvSpPr>
          <p:spPr bwMode="auto">
            <a:xfrm>
              <a:off x="3321050" y="2401888"/>
              <a:ext cx="790098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2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资本主义将科学技术转变为强大的生产力</a:t>
              </a:r>
            </a:p>
          </p:txBody>
        </p:sp>
        <p:sp>
          <p:nvSpPr>
            <p:cNvPr id="30" name="PA-圆角矩形 63">
              <a:extLst>
                <a:ext uri="{FF2B5EF4-FFF2-40B4-BE49-F238E27FC236}">
                  <a16:creationId xmlns:a16="http://schemas.microsoft.com/office/drawing/2014/main" xmlns="" id="{0F41A7FE-F68B-491B-A8E1-2203C78F05FA}"/>
                </a:ext>
              </a:extLst>
            </p:cNvPr>
            <p:cNvSpPr/>
            <p:nvPr>
              <p:custDataLst>
                <p:tags r:id="rId7"/>
              </p:custDataLst>
            </p:nvPr>
          </p:nvSpPr>
          <p:spPr bwMode="auto">
            <a:xfrm>
              <a:off x="1785389" y="3564342"/>
              <a:ext cx="9631362" cy="1278992"/>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31" name="PA-矩形 30">
              <a:extLst>
                <a:ext uri="{FF2B5EF4-FFF2-40B4-BE49-F238E27FC236}">
                  <a16:creationId xmlns:a16="http://schemas.microsoft.com/office/drawing/2014/main" xmlns="" id="{DEED9815-A752-4C92-88CF-AD925868CEED}"/>
                </a:ext>
              </a:extLst>
            </p:cNvPr>
            <p:cNvSpPr/>
            <p:nvPr>
              <p:custDataLst>
                <p:tags r:id="rId8"/>
              </p:custDataLst>
            </p:nvPr>
          </p:nvSpPr>
          <p:spPr bwMode="auto">
            <a:xfrm>
              <a:off x="2521806" y="3873611"/>
              <a:ext cx="671074" cy="670948"/>
            </a:xfrm>
            <a:prstGeom prst="rect">
              <a:avLst/>
            </a:prstGeom>
            <a:solidFill>
              <a:srgbClr val="B26A37"/>
            </a:solidFill>
            <a:ln w="12700">
              <a:solidFill>
                <a:srgbClr val="B26A37"/>
              </a:solid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sym typeface="Arial" panose="020B0604020202020204" pitchFamily="34" charset="0"/>
                </a:rPr>
                <a:t>2</a:t>
              </a:r>
              <a:endParaRPr kumimoji="0" lang="zh-CN" altLang="en-US" sz="2400" b="1" i="0" u="none" strike="noStrike" kern="1200" cap="none" spc="0" normalizeH="0" baseline="0" noProof="0">
                <a:ln>
                  <a:noFill/>
                </a:ln>
                <a:solidFill>
                  <a:srgbClr val="FFFFFF"/>
                </a:solidFill>
                <a:effectLst/>
                <a:uLnTx/>
                <a:uFillTx/>
                <a:sym typeface="Arial" panose="020B0604020202020204" pitchFamily="34" charset="0"/>
              </a:endParaRPr>
            </a:p>
          </p:txBody>
        </p:sp>
        <p:sp>
          <p:nvSpPr>
            <p:cNvPr id="32" name="PA-文本框 18">
              <a:extLst>
                <a:ext uri="{FF2B5EF4-FFF2-40B4-BE49-F238E27FC236}">
                  <a16:creationId xmlns:a16="http://schemas.microsoft.com/office/drawing/2014/main" xmlns="" id="{1EC21777-8DFD-4BB9-A4B3-66D6EB1A70BC}"/>
                </a:ext>
              </a:extLst>
            </p:cNvPr>
            <p:cNvSpPr txBox="1">
              <a:spLocks noChangeArrowheads="1"/>
            </p:cNvSpPr>
            <p:nvPr>
              <p:custDataLst>
                <p:tags r:id="rId9"/>
              </p:custDataLst>
            </p:nvPr>
          </p:nvSpPr>
          <p:spPr bwMode="auto">
            <a:xfrm>
              <a:off x="3321050" y="3784822"/>
              <a:ext cx="7858125"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2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资本追求剩余价值的内在动力和竞争的外在压力推动了社会生产力的迅速发展</a:t>
              </a:r>
            </a:p>
          </p:txBody>
        </p:sp>
        <p:sp>
          <p:nvSpPr>
            <p:cNvPr id="33" name="PA-圆角矩形 63">
              <a:extLst>
                <a:ext uri="{FF2B5EF4-FFF2-40B4-BE49-F238E27FC236}">
                  <a16:creationId xmlns:a16="http://schemas.microsoft.com/office/drawing/2014/main" xmlns="" id="{2EDF16FC-04C2-4567-B423-A744D34E7DAE}"/>
                </a:ext>
              </a:extLst>
            </p:cNvPr>
            <p:cNvSpPr/>
            <p:nvPr>
              <p:custDataLst>
                <p:tags r:id="rId10"/>
              </p:custDataLst>
            </p:nvPr>
          </p:nvSpPr>
          <p:spPr bwMode="auto">
            <a:xfrm>
              <a:off x="1785389" y="5146553"/>
              <a:ext cx="9762086" cy="1746324"/>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34" name="PA-矩形 33">
              <a:extLst>
                <a:ext uri="{FF2B5EF4-FFF2-40B4-BE49-F238E27FC236}">
                  <a16:creationId xmlns:a16="http://schemas.microsoft.com/office/drawing/2014/main" xmlns="" id="{F6CDABB6-827A-4E4E-AFEA-DA8B828ACD08}"/>
                </a:ext>
              </a:extLst>
            </p:cNvPr>
            <p:cNvSpPr/>
            <p:nvPr>
              <p:custDataLst>
                <p:tags r:id="rId11"/>
              </p:custDataLst>
            </p:nvPr>
          </p:nvSpPr>
          <p:spPr bwMode="auto">
            <a:xfrm>
              <a:off x="2521806" y="5684240"/>
              <a:ext cx="671074" cy="670950"/>
            </a:xfrm>
            <a:prstGeom prst="rect">
              <a:avLst/>
            </a:prstGeom>
            <a:solidFill>
              <a:srgbClr val="B26A37"/>
            </a:solidFill>
            <a:ln w="12700">
              <a:solidFill>
                <a:srgbClr val="B26A37"/>
              </a:solid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sym typeface="Arial" panose="020B0604020202020204" pitchFamily="34" charset="0"/>
                </a:rPr>
                <a:t>3</a:t>
              </a:r>
              <a:endParaRPr kumimoji="0" lang="zh-CN" altLang="en-US" sz="2400" b="1" i="0" u="none" strike="noStrike" kern="1200" cap="none" spc="0" normalizeH="0" baseline="0" noProof="0">
                <a:ln>
                  <a:noFill/>
                </a:ln>
                <a:solidFill>
                  <a:srgbClr val="FFFFFF"/>
                </a:solidFill>
                <a:effectLst/>
                <a:uLnTx/>
                <a:uFillTx/>
                <a:sym typeface="Arial" panose="020B0604020202020204" pitchFamily="34" charset="0"/>
              </a:endParaRPr>
            </a:p>
          </p:txBody>
        </p:sp>
        <p:sp>
          <p:nvSpPr>
            <p:cNvPr id="35" name="PA-文本框 23">
              <a:extLst>
                <a:ext uri="{FF2B5EF4-FFF2-40B4-BE49-F238E27FC236}">
                  <a16:creationId xmlns:a16="http://schemas.microsoft.com/office/drawing/2014/main" xmlns="" id="{FE66FDD7-B092-4236-A06B-3B31035256EB}"/>
                </a:ext>
              </a:extLst>
            </p:cNvPr>
            <p:cNvSpPr txBox="1">
              <a:spLocks noChangeArrowheads="1"/>
            </p:cNvSpPr>
            <p:nvPr>
              <p:custDataLst>
                <p:tags r:id="rId12"/>
              </p:custDataLst>
            </p:nvPr>
          </p:nvSpPr>
          <p:spPr bwMode="auto">
            <a:xfrm>
              <a:off x="3311525" y="5146552"/>
              <a:ext cx="786765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资本主义的意识形态和政治制度作为上层建筑在战胜封建社会自给自足的小生产的生产方式，保护、促进和完善资本主义生产方式方面起着重要作用</a:t>
              </a:r>
            </a:p>
          </p:txBody>
        </p:sp>
      </p:grpSp>
      <p:sp>
        <p:nvSpPr>
          <p:cNvPr id="54" name="PA-圆角矩形 34">
            <a:extLst>
              <a:ext uri="{FF2B5EF4-FFF2-40B4-BE49-F238E27FC236}">
                <a16:creationId xmlns:a16="http://schemas.microsoft.com/office/drawing/2014/main" xmlns="" id="{CAED5E03-47D2-4CFB-A760-8FC8F34ECD61}"/>
              </a:ext>
            </a:extLst>
          </p:cNvPr>
          <p:cNvSpPr/>
          <p:nvPr>
            <p:custDataLst>
              <p:tags r:id="rId3"/>
            </p:custDataLst>
          </p:nvPr>
        </p:nvSpPr>
        <p:spPr>
          <a:xfrm>
            <a:off x="2092098" y="1064542"/>
            <a:ext cx="8007806"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）与封建社会相比，资本主义的历史进步性 </a:t>
            </a:r>
          </a:p>
        </p:txBody>
      </p:sp>
    </p:spTree>
    <p:extLst>
      <p:ext uri="{BB962C8B-B14F-4D97-AF65-F5344CB8AC3E}">
        <p14:creationId xmlns:p14="http://schemas.microsoft.com/office/powerpoint/2010/main" val="375025205"/>
      </p:ext>
    </p:extLst>
  </p:cSld>
  <p:clrMapOvr>
    <a:masterClrMapping/>
  </p:clrMapOvr>
  <p:transition spd="med">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一、资本主义的历史地位</a:t>
            </a:r>
          </a:p>
        </p:txBody>
      </p:sp>
      <p:grpSp>
        <p:nvGrpSpPr>
          <p:cNvPr id="2" name="PA-组合 1">
            <a:extLst>
              <a:ext uri="{FF2B5EF4-FFF2-40B4-BE49-F238E27FC236}">
                <a16:creationId xmlns:a16="http://schemas.microsoft.com/office/drawing/2014/main" xmlns="" id="{6EBFEE0E-A344-4140-8F43-4969BE7FAA7B}"/>
              </a:ext>
            </a:extLst>
          </p:cNvPr>
          <p:cNvGrpSpPr/>
          <p:nvPr>
            <p:custDataLst>
              <p:tags r:id="rId2"/>
            </p:custDataLst>
          </p:nvPr>
        </p:nvGrpSpPr>
        <p:grpSpPr>
          <a:xfrm>
            <a:off x="1214957" y="1982132"/>
            <a:ext cx="9762086" cy="4443413"/>
            <a:chOff x="1147761" y="1982132"/>
            <a:chExt cx="9762086" cy="4443413"/>
          </a:xfrm>
        </p:grpSpPr>
        <p:sp>
          <p:nvSpPr>
            <p:cNvPr id="36" name="PA-圆角矩形 63">
              <a:extLst>
                <a:ext uri="{FF2B5EF4-FFF2-40B4-BE49-F238E27FC236}">
                  <a16:creationId xmlns:a16="http://schemas.microsoft.com/office/drawing/2014/main" xmlns="" id="{DCA63A41-9E1E-4844-99F6-A0807880BF38}"/>
                </a:ext>
              </a:extLst>
            </p:cNvPr>
            <p:cNvSpPr/>
            <p:nvPr>
              <p:custDataLst>
                <p:tags r:id="rId4"/>
              </p:custDataLst>
            </p:nvPr>
          </p:nvSpPr>
          <p:spPr bwMode="auto">
            <a:xfrm>
              <a:off x="1147763" y="1982132"/>
              <a:ext cx="9631362" cy="1278992"/>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37" name="PA-矩形 36">
              <a:extLst>
                <a:ext uri="{FF2B5EF4-FFF2-40B4-BE49-F238E27FC236}">
                  <a16:creationId xmlns:a16="http://schemas.microsoft.com/office/drawing/2014/main" xmlns="" id="{3DEC8A83-5D36-44ED-8338-7A2C088D4A07}"/>
                </a:ext>
              </a:extLst>
            </p:cNvPr>
            <p:cNvSpPr/>
            <p:nvPr>
              <p:custDataLst>
                <p:tags r:id="rId5"/>
              </p:custDataLst>
            </p:nvPr>
          </p:nvSpPr>
          <p:spPr bwMode="auto">
            <a:xfrm>
              <a:off x="1884178" y="2291401"/>
              <a:ext cx="671074" cy="670950"/>
            </a:xfrm>
            <a:prstGeom prst="rect">
              <a:avLst/>
            </a:prstGeom>
            <a:solidFill>
              <a:srgbClr val="B26A37"/>
            </a:solidFill>
            <a:ln w="12700">
              <a:solidFill>
                <a:srgbClr val="B26A37"/>
              </a:solid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sym typeface="Arial" panose="020B0604020202020204" pitchFamily="34" charset="0"/>
                </a:rPr>
                <a:t>1</a:t>
              </a:r>
              <a:endParaRPr kumimoji="0" lang="zh-CN" altLang="en-US" sz="2400" b="1" i="0" u="none" strike="noStrike" kern="1200" cap="none" spc="0" normalizeH="0" baseline="0" noProof="0">
                <a:ln>
                  <a:noFill/>
                </a:ln>
                <a:solidFill>
                  <a:srgbClr val="FFFFFF"/>
                </a:solidFill>
                <a:effectLst/>
                <a:uLnTx/>
                <a:uFillTx/>
                <a:sym typeface="Arial" panose="020B0604020202020204" pitchFamily="34" charset="0"/>
              </a:endParaRPr>
            </a:p>
          </p:txBody>
        </p:sp>
        <p:sp>
          <p:nvSpPr>
            <p:cNvPr id="38" name="PA-文本框 1">
              <a:extLst>
                <a:ext uri="{FF2B5EF4-FFF2-40B4-BE49-F238E27FC236}">
                  <a16:creationId xmlns:a16="http://schemas.microsoft.com/office/drawing/2014/main" xmlns="" id="{EB3D0232-6E6C-41A6-B0AA-BE15F9DE5A65}"/>
                </a:ext>
              </a:extLst>
            </p:cNvPr>
            <p:cNvSpPr txBox="1">
              <a:spLocks noChangeArrowheads="1"/>
            </p:cNvSpPr>
            <p:nvPr>
              <p:custDataLst>
                <p:tags r:id="rId6"/>
              </p:custDataLst>
            </p:nvPr>
          </p:nvSpPr>
          <p:spPr bwMode="auto">
            <a:xfrm>
              <a:off x="2684463" y="2401888"/>
              <a:ext cx="7899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2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资本主义基本矛盾阻碍社会生产力的发展</a:t>
              </a:r>
            </a:p>
          </p:txBody>
        </p:sp>
        <p:sp>
          <p:nvSpPr>
            <p:cNvPr id="39" name="PA-圆角矩形 63">
              <a:extLst>
                <a:ext uri="{FF2B5EF4-FFF2-40B4-BE49-F238E27FC236}">
                  <a16:creationId xmlns:a16="http://schemas.microsoft.com/office/drawing/2014/main" xmlns="" id="{5EC6B488-E3F3-4198-BC97-42CDAC280886}"/>
                </a:ext>
              </a:extLst>
            </p:cNvPr>
            <p:cNvSpPr/>
            <p:nvPr>
              <p:custDataLst>
                <p:tags r:id="rId7"/>
              </p:custDataLst>
            </p:nvPr>
          </p:nvSpPr>
          <p:spPr bwMode="auto">
            <a:xfrm>
              <a:off x="1147763" y="3564342"/>
              <a:ext cx="9631362" cy="1278992"/>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40" name="PA-矩形 39">
              <a:extLst>
                <a:ext uri="{FF2B5EF4-FFF2-40B4-BE49-F238E27FC236}">
                  <a16:creationId xmlns:a16="http://schemas.microsoft.com/office/drawing/2014/main" xmlns="" id="{67F3115C-C4D8-41A7-89F1-850364707558}"/>
                </a:ext>
              </a:extLst>
            </p:cNvPr>
            <p:cNvSpPr/>
            <p:nvPr>
              <p:custDataLst>
                <p:tags r:id="rId8"/>
              </p:custDataLst>
            </p:nvPr>
          </p:nvSpPr>
          <p:spPr bwMode="auto">
            <a:xfrm>
              <a:off x="1884178" y="3873611"/>
              <a:ext cx="671074" cy="670948"/>
            </a:xfrm>
            <a:prstGeom prst="rect">
              <a:avLst/>
            </a:prstGeom>
            <a:solidFill>
              <a:srgbClr val="B26A37"/>
            </a:solidFill>
            <a:ln w="12700">
              <a:solidFill>
                <a:srgbClr val="B26A37"/>
              </a:solid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sym typeface="Arial" panose="020B0604020202020204" pitchFamily="34" charset="0"/>
                </a:rPr>
                <a:t>2</a:t>
              </a:r>
              <a:endParaRPr kumimoji="0" lang="zh-CN" altLang="en-US" sz="2400" b="1" i="0" u="none" strike="noStrike" kern="1200" cap="none" spc="0" normalizeH="0" baseline="0" noProof="0" dirty="0">
                <a:ln>
                  <a:noFill/>
                </a:ln>
                <a:solidFill>
                  <a:srgbClr val="FFFFFF"/>
                </a:solidFill>
                <a:effectLst/>
                <a:uLnTx/>
                <a:uFillTx/>
                <a:sym typeface="Arial" panose="020B0604020202020204" pitchFamily="34" charset="0"/>
              </a:endParaRPr>
            </a:p>
          </p:txBody>
        </p:sp>
        <p:sp>
          <p:nvSpPr>
            <p:cNvPr id="41" name="PA-文本框 18">
              <a:extLst>
                <a:ext uri="{FF2B5EF4-FFF2-40B4-BE49-F238E27FC236}">
                  <a16:creationId xmlns:a16="http://schemas.microsoft.com/office/drawing/2014/main" xmlns="" id="{43286F67-BD11-4696-808D-0DFEED4A60B3}"/>
                </a:ext>
              </a:extLst>
            </p:cNvPr>
            <p:cNvSpPr txBox="1">
              <a:spLocks noChangeArrowheads="1"/>
            </p:cNvSpPr>
            <p:nvPr>
              <p:custDataLst>
                <p:tags r:id="rId9"/>
              </p:custDataLst>
            </p:nvPr>
          </p:nvSpPr>
          <p:spPr bwMode="auto">
            <a:xfrm>
              <a:off x="2684463" y="3954463"/>
              <a:ext cx="785653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2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资本主义制度下财富占有两极分化，引发经济危机</a:t>
              </a:r>
            </a:p>
          </p:txBody>
        </p:sp>
        <p:sp>
          <p:nvSpPr>
            <p:cNvPr id="42" name="PA-圆角矩形 63">
              <a:extLst>
                <a:ext uri="{FF2B5EF4-FFF2-40B4-BE49-F238E27FC236}">
                  <a16:creationId xmlns:a16="http://schemas.microsoft.com/office/drawing/2014/main" xmlns="" id="{BB4FAD6C-C82C-47A2-AB9D-2270DE3CB957}"/>
                </a:ext>
              </a:extLst>
            </p:cNvPr>
            <p:cNvSpPr/>
            <p:nvPr>
              <p:custDataLst>
                <p:tags r:id="rId10"/>
              </p:custDataLst>
            </p:nvPr>
          </p:nvSpPr>
          <p:spPr bwMode="auto">
            <a:xfrm>
              <a:off x="1147761" y="5146553"/>
              <a:ext cx="9762086" cy="1278992"/>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43" name="PA-矩形 42">
              <a:extLst>
                <a:ext uri="{FF2B5EF4-FFF2-40B4-BE49-F238E27FC236}">
                  <a16:creationId xmlns:a16="http://schemas.microsoft.com/office/drawing/2014/main" xmlns="" id="{78B0D9F4-1951-4678-85B4-5E272DFEF6F8}"/>
                </a:ext>
              </a:extLst>
            </p:cNvPr>
            <p:cNvSpPr/>
            <p:nvPr>
              <p:custDataLst>
                <p:tags r:id="rId11"/>
              </p:custDataLst>
            </p:nvPr>
          </p:nvSpPr>
          <p:spPr bwMode="auto">
            <a:xfrm>
              <a:off x="1884178" y="5455820"/>
              <a:ext cx="671074" cy="670950"/>
            </a:xfrm>
            <a:prstGeom prst="rect">
              <a:avLst/>
            </a:prstGeom>
            <a:solidFill>
              <a:srgbClr val="B26A37"/>
            </a:solidFill>
            <a:ln w="12700">
              <a:solidFill>
                <a:srgbClr val="B26A37"/>
              </a:solid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sym typeface="Arial" panose="020B0604020202020204" pitchFamily="34" charset="0"/>
                </a:rPr>
                <a:t>3</a:t>
              </a:r>
              <a:endParaRPr kumimoji="0" lang="zh-CN" altLang="en-US" sz="2400" b="1" i="0" u="none" strike="noStrike" kern="1200" cap="none" spc="0" normalizeH="0" baseline="0" noProof="0">
                <a:ln>
                  <a:noFill/>
                </a:ln>
                <a:solidFill>
                  <a:srgbClr val="FFFFFF"/>
                </a:solidFill>
                <a:effectLst/>
                <a:uLnTx/>
                <a:uFillTx/>
                <a:sym typeface="Arial" panose="020B0604020202020204" pitchFamily="34" charset="0"/>
              </a:endParaRPr>
            </a:p>
          </p:txBody>
        </p:sp>
        <p:sp>
          <p:nvSpPr>
            <p:cNvPr id="44" name="PA-文本框 23">
              <a:extLst>
                <a:ext uri="{FF2B5EF4-FFF2-40B4-BE49-F238E27FC236}">
                  <a16:creationId xmlns:a16="http://schemas.microsoft.com/office/drawing/2014/main" xmlns="" id="{E0F29158-5ADC-46B8-9F21-8639AD803FCD}"/>
                </a:ext>
              </a:extLst>
            </p:cNvPr>
            <p:cNvSpPr txBox="1">
              <a:spLocks noChangeArrowheads="1"/>
            </p:cNvSpPr>
            <p:nvPr>
              <p:custDataLst>
                <p:tags r:id="rId12"/>
              </p:custDataLst>
            </p:nvPr>
          </p:nvSpPr>
          <p:spPr bwMode="auto">
            <a:xfrm>
              <a:off x="2676525" y="5203825"/>
              <a:ext cx="786765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资产阶级支配和控制资本主义经济和政治的发展和运行，不断激化社会矛盾和冲突</a:t>
              </a:r>
            </a:p>
          </p:txBody>
        </p:sp>
      </p:grpSp>
      <p:sp>
        <p:nvSpPr>
          <p:cNvPr id="57" name="PA-圆角矩形 34">
            <a:extLst>
              <a:ext uri="{FF2B5EF4-FFF2-40B4-BE49-F238E27FC236}">
                <a16:creationId xmlns:a16="http://schemas.microsoft.com/office/drawing/2014/main" xmlns="" id="{C5A0C331-9C07-4B7D-B381-A79ED8F44CB7}"/>
              </a:ext>
            </a:extLst>
          </p:cNvPr>
          <p:cNvSpPr/>
          <p:nvPr>
            <p:custDataLst>
              <p:tags r:id="rId3"/>
            </p:custDataLst>
          </p:nvPr>
        </p:nvSpPr>
        <p:spPr>
          <a:xfrm>
            <a:off x="2092098" y="1064542"/>
            <a:ext cx="8007806"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二）资本主义自身的局限性</a:t>
            </a:r>
          </a:p>
        </p:txBody>
      </p:sp>
    </p:spTree>
    <p:extLst>
      <p:ext uri="{BB962C8B-B14F-4D97-AF65-F5344CB8AC3E}">
        <p14:creationId xmlns:p14="http://schemas.microsoft.com/office/powerpoint/2010/main" val="3506623129"/>
      </p:ext>
    </p:extLst>
  </p:cSld>
  <p:clrMapOvr>
    <a:masterClrMapping/>
  </p:clrMapOvr>
  <p:transition spd="med">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一、资本主义的历史地位</a:t>
            </a:r>
          </a:p>
        </p:txBody>
      </p:sp>
      <p:sp>
        <p:nvSpPr>
          <p:cNvPr id="57" name="PA-圆角矩形 34">
            <a:extLst>
              <a:ext uri="{FF2B5EF4-FFF2-40B4-BE49-F238E27FC236}">
                <a16:creationId xmlns:a16="http://schemas.microsoft.com/office/drawing/2014/main" xmlns="" id="{C5A0C331-9C07-4B7D-B381-A79ED8F44CB7}"/>
              </a:ext>
            </a:extLst>
          </p:cNvPr>
          <p:cNvSpPr/>
          <p:nvPr>
            <p:custDataLst>
              <p:tags r:id="rId2"/>
            </p:custDataLst>
          </p:nvPr>
        </p:nvSpPr>
        <p:spPr>
          <a:xfrm>
            <a:off x="2092098" y="1064542"/>
            <a:ext cx="8007806"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二）资本主义自身的局限性</a:t>
            </a:r>
          </a:p>
        </p:txBody>
      </p:sp>
      <p:sp>
        <p:nvSpPr>
          <p:cNvPr id="14" name="PA-文本框 1">
            <a:extLst>
              <a:ext uri="{FF2B5EF4-FFF2-40B4-BE49-F238E27FC236}">
                <a16:creationId xmlns:a16="http://schemas.microsoft.com/office/drawing/2014/main" xmlns="" id="{93D75ED6-79A0-4C3F-95E7-52ADE9052F4A}"/>
              </a:ext>
            </a:extLst>
          </p:cNvPr>
          <p:cNvSpPr txBox="1">
            <a:spLocks noChangeArrowheads="1"/>
          </p:cNvSpPr>
          <p:nvPr>
            <p:custDataLst>
              <p:tags r:id="rId3"/>
            </p:custDataLst>
          </p:nvPr>
        </p:nvSpPr>
        <p:spPr bwMode="auto">
          <a:xfrm>
            <a:off x="630900" y="2289470"/>
            <a:ext cx="7231053" cy="335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defTabSz="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4572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4572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原来的货币占有者作为资本家，昂首前行；劳动力占有者作为他的工人，尾随于后。一个笑容满面，雄心勃勃；一个战战兢兢，畏缩不前，像在市场上出卖了自己的皮一样，只有一个前途</a:t>
            </a:r>
            <a:r>
              <a:rPr lang="en-US" altLang="zh-CN" sz="2400" dirty="0">
                <a:solidFill>
                  <a:prstClr val="black"/>
                </a:solidFill>
                <a:latin typeface="Arial" panose="020B0604020202020204"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让人家来鞣。</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a:p>
            <a:pPr marL="0" marR="0" lvl="0" indent="628650" algn="r" defTabSz="4572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马克思恩格斯选集</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lang="zh-CN" altLang="en-US" sz="2400" dirty="0">
                <a:solidFill>
                  <a:prstClr val="black"/>
                </a:solidFill>
                <a:latin typeface="Arial" panose="020B0604020202020204" pitchFamily="34" charset="0"/>
                <a:sym typeface="Arial" panose="020B0604020202020204" pitchFamily="34" charset="0"/>
              </a:rPr>
              <a:t>第</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二卷，人民出版社</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2012</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年版，第</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168</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页</a:t>
            </a:r>
          </a:p>
        </p:txBody>
      </p:sp>
      <p:pic>
        <p:nvPicPr>
          <p:cNvPr id="4" name="图片 3">
            <a:extLst>
              <a:ext uri="{FF2B5EF4-FFF2-40B4-BE49-F238E27FC236}">
                <a16:creationId xmlns:a16="http://schemas.microsoft.com/office/drawing/2014/main" xmlns="" id="{E78FED37-FFAC-40E0-963E-C3393AB53D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1818"/>
          <a:stretch/>
        </p:blipFill>
        <p:spPr>
          <a:xfrm>
            <a:off x="8135464" y="1839158"/>
            <a:ext cx="3928880" cy="46193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7579543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pic>
        <p:nvPicPr>
          <p:cNvPr id="13" name="图片 1">
            <a:extLst>
              <a:ext uri="{FF2B5EF4-FFF2-40B4-BE49-F238E27FC236}">
                <a16:creationId xmlns:a16="http://schemas.microsoft.com/office/drawing/2014/main" xmlns="" id="{83732405-D1DF-4C13-8E53-EC45E8CC2409}"/>
              </a:ext>
            </a:extLst>
          </p:cNvPr>
          <p:cNvPicPr>
            <a:picLocks noChangeAspect="1" noChangeArrowheads="1"/>
          </p:cNvPicPr>
          <p:nvPr/>
        </p:nvPicPr>
        <p:blipFill>
          <a:blip r:embed="rId2" cstate="print"/>
          <a:srcRect/>
          <a:stretch>
            <a:fillRect/>
          </a:stretch>
        </p:blipFill>
        <p:spPr bwMode="auto">
          <a:xfrm>
            <a:off x="6837466" y="2841689"/>
            <a:ext cx="4727276" cy="3146361"/>
          </a:xfrm>
          <a:prstGeom prst="round2DiagRect">
            <a:avLst>
              <a:gd name="adj1" fmla="val 16667"/>
              <a:gd name="adj2" fmla="val 0"/>
            </a:avLst>
          </a:prstGeom>
          <a:gradFill>
            <a:gsLst>
              <a:gs pos="0">
                <a:srgbClr val="C00000"/>
              </a:gs>
              <a:gs pos="100000">
                <a:srgbClr val="C00000"/>
              </a:gs>
              <a:gs pos="69000">
                <a:srgbClr val="FCDCA2"/>
              </a:gs>
              <a:gs pos="59000">
                <a:srgbClr val="FCDCA2"/>
              </a:gs>
            </a:gsLst>
            <a:lin ang="5400000" scaled="1"/>
          </a:gradFill>
          <a:ln>
            <a:solidFill>
              <a:srgbClr val="FCDCA2"/>
            </a:solidFill>
          </a:ln>
        </p:spPr>
      </p:pic>
      <p:sp>
        <p:nvSpPr>
          <p:cNvPr id="14" name="圆角矩形 6">
            <a:extLst>
              <a:ext uri="{FF2B5EF4-FFF2-40B4-BE49-F238E27FC236}">
                <a16:creationId xmlns:a16="http://schemas.microsoft.com/office/drawing/2014/main" xmlns="" id="{DA057B5B-71CB-4161-B309-33FCB8ADA884}"/>
              </a:ext>
            </a:extLst>
          </p:cNvPr>
          <p:cNvSpPr/>
          <p:nvPr/>
        </p:nvSpPr>
        <p:spPr>
          <a:xfrm>
            <a:off x="1350963" y="2584450"/>
            <a:ext cx="4392612" cy="790575"/>
          </a:xfrm>
          <a:prstGeom prst="roundRect">
            <a:avLst/>
          </a:prstGeom>
          <a:solidFill>
            <a:srgbClr val="B26A37"/>
          </a:solidFill>
          <a:ln>
            <a:solidFill>
              <a:srgbClr val="B26A37"/>
            </a:solidFill>
          </a:ln>
        </p:spPr>
        <p:style>
          <a:lnRef idx="0">
            <a:schemeClr val="accent3"/>
          </a:lnRef>
          <a:fillRef idx="3">
            <a:schemeClr val="accent3"/>
          </a:fillRef>
          <a:effectRef idx="3">
            <a:schemeClr val="accent3"/>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chemeClr val="bg1"/>
                </a:solidFill>
                <a:sym typeface="Arial" panose="020B0604020202020204" pitchFamily="34" charset="0"/>
              </a:rPr>
              <a:t>资本主义发展的客观规律</a:t>
            </a:r>
          </a:p>
        </p:txBody>
      </p:sp>
      <p:sp>
        <p:nvSpPr>
          <p:cNvPr id="15" name="下箭头 7">
            <a:extLst>
              <a:ext uri="{FF2B5EF4-FFF2-40B4-BE49-F238E27FC236}">
                <a16:creationId xmlns:a16="http://schemas.microsoft.com/office/drawing/2014/main" xmlns="" id="{893584B0-3352-46A9-8AEA-D3D14F6BA2C7}"/>
              </a:ext>
            </a:extLst>
          </p:cNvPr>
          <p:cNvSpPr/>
          <p:nvPr/>
        </p:nvSpPr>
        <p:spPr>
          <a:xfrm>
            <a:off x="3389313" y="3508375"/>
            <a:ext cx="315912" cy="442913"/>
          </a:xfrm>
          <a:prstGeom prst="downArrow">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sz="2400">
              <a:solidFill>
                <a:srgbClr val="FFFFFF"/>
              </a:solidFill>
              <a:sym typeface="Arial" panose="020B0604020202020204" pitchFamily="34" charset="0"/>
            </a:endParaRPr>
          </a:p>
        </p:txBody>
      </p:sp>
      <p:sp>
        <p:nvSpPr>
          <p:cNvPr id="21" name="矩形 2">
            <a:extLst>
              <a:ext uri="{FF2B5EF4-FFF2-40B4-BE49-F238E27FC236}">
                <a16:creationId xmlns:a16="http://schemas.microsoft.com/office/drawing/2014/main" xmlns="" id="{B5D0EF28-2F58-4791-B328-BD9D54890BE2}"/>
              </a:ext>
            </a:extLst>
          </p:cNvPr>
          <p:cNvSpPr>
            <a:spLocks noChangeArrowheads="1"/>
          </p:cNvSpPr>
          <p:nvPr/>
        </p:nvSpPr>
        <p:spPr bwMode="auto">
          <a:xfrm>
            <a:off x="701675" y="4013200"/>
            <a:ext cx="5691188" cy="461963"/>
          </a:xfrm>
          <a:prstGeom prst="rect">
            <a:avLst/>
          </a:prstGeom>
          <a:solidFill>
            <a:srgbClr val="B26A37"/>
          </a:solidFill>
          <a:ln>
            <a:solidFill>
              <a:srgbClr val="FECACF"/>
            </a:solidFill>
          </a:ln>
        </p:spPr>
        <p:style>
          <a:lnRef idx="2">
            <a:schemeClr val="accent4"/>
          </a:lnRef>
          <a:fillRef idx="1">
            <a:schemeClr val="lt1"/>
          </a:fillRef>
          <a:effectRef idx="0">
            <a:schemeClr val="accent4"/>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400" dirty="0">
                <a:solidFill>
                  <a:schemeClr val="bg1"/>
                </a:solidFill>
                <a:latin typeface="Arial" panose="020B0604020202020204" pitchFamily="34" charset="0"/>
                <a:sym typeface="Arial" panose="020B0604020202020204" pitchFamily="34" charset="0"/>
              </a:rPr>
              <a:t>自由竞争引起生产集中和资本集中</a:t>
            </a:r>
          </a:p>
        </p:txBody>
      </p:sp>
      <p:sp>
        <p:nvSpPr>
          <p:cNvPr id="23" name="下箭头 7">
            <a:extLst>
              <a:ext uri="{FF2B5EF4-FFF2-40B4-BE49-F238E27FC236}">
                <a16:creationId xmlns:a16="http://schemas.microsoft.com/office/drawing/2014/main" xmlns="" id="{BC2248F6-DAE1-4762-B48D-8CCD42C057C9}"/>
              </a:ext>
            </a:extLst>
          </p:cNvPr>
          <p:cNvSpPr/>
          <p:nvPr/>
        </p:nvSpPr>
        <p:spPr>
          <a:xfrm>
            <a:off x="3389313" y="4600575"/>
            <a:ext cx="315912" cy="441325"/>
          </a:xfrm>
          <a:prstGeom prst="downArrow">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sz="2400">
              <a:solidFill>
                <a:srgbClr val="FFFFFF"/>
              </a:solidFill>
              <a:sym typeface="Arial" panose="020B0604020202020204" pitchFamily="34" charset="0"/>
            </a:endParaRPr>
          </a:p>
        </p:txBody>
      </p:sp>
      <p:sp>
        <p:nvSpPr>
          <p:cNvPr id="24" name="矩形 16">
            <a:extLst>
              <a:ext uri="{FF2B5EF4-FFF2-40B4-BE49-F238E27FC236}">
                <a16:creationId xmlns:a16="http://schemas.microsoft.com/office/drawing/2014/main" xmlns="" id="{2F11DD58-26F2-4C8D-89D7-025756F71385}"/>
              </a:ext>
            </a:extLst>
          </p:cNvPr>
          <p:cNvSpPr>
            <a:spLocks noChangeArrowheads="1"/>
          </p:cNvSpPr>
          <p:nvPr/>
        </p:nvSpPr>
        <p:spPr bwMode="auto">
          <a:xfrm>
            <a:off x="701675" y="5157788"/>
            <a:ext cx="5691188" cy="830262"/>
          </a:xfrm>
          <a:prstGeom prst="rect">
            <a:avLst/>
          </a:prstGeom>
          <a:solidFill>
            <a:srgbClr val="B26A37"/>
          </a:solidFill>
          <a:ln>
            <a:solidFill>
              <a:srgbClr val="FECACF"/>
            </a:solidFill>
          </a:ln>
        </p:spPr>
        <p:style>
          <a:lnRef idx="2">
            <a:schemeClr val="accent4"/>
          </a:lnRef>
          <a:fillRef idx="1">
            <a:schemeClr val="lt1"/>
          </a:fillRef>
          <a:effectRef idx="0">
            <a:schemeClr val="accent4"/>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400" dirty="0">
                <a:solidFill>
                  <a:schemeClr val="bg1"/>
                </a:solidFill>
                <a:latin typeface="Arial" panose="020B0604020202020204" pitchFamily="34" charset="0"/>
                <a:sym typeface="Arial" panose="020B0604020202020204" pitchFamily="34" charset="0"/>
              </a:rPr>
              <a:t>生产集中和资本集中</a:t>
            </a:r>
            <a:endParaRPr lang="en-US" altLang="zh-CN" sz="2400" dirty="0">
              <a:solidFill>
                <a:schemeClr val="bg1"/>
              </a:solidFill>
              <a:latin typeface="Arial" panose="020B0604020202020204" pitchFamily="34" charset="0"/>
              <a:sym typeface="Arial" panose="020B0604020202020204" pitchFamily="34" charset="0"/>
            </a:endParaRPr>
          </a:p>
          <a:p>
            <a:pPr algn="ctr">
              <a:lnSpc>
                <a:spcPct val="100000"/>
              </a:lnSpc>
              <a:spcBef>
                <a:spcPct val="0"/>
              </a:spcBef>
              <a:buFontTx/>
              <a:buNone/>
            </a:pPr>
            <a:r>
              <a:rPr lang="zh-CN" altLang="en-US" sz="2400" dirty="0">
                <a:solidFill>
                  <a:schemeClr val="bg1"/>
                </a:solidFill>
                <a:latin typeface="Arial" panose="020B0604020202020204" pitchFamily="34" charset="0"/>
                <a:sym typeface="Arial" panose="020B0604020202020204" pitchFamily="34" charset="0"/>
              </a:rPr>
              <a:t>发展到一定阶段必然引起垄断</a:t>
            </a:r>
          </a:p>
        </p:txBody>
      </p:sp>
      <p:sp>
        <p:nvSpPr>
          <p:cNvPr id="9" name="矩形: 圆角 8">
            <a:extLst>
              <a:ext uri="{FF2B5EF4-FFF2-40B4-BE49-F238E27FC236}">
                <a16:creationId xmlns:a16="http://schemas.microsoft.com/office/drawing/2014/main" xmlns="" id="{255769F0-6372-4F16-9E7C-889612397AE8}"/>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（一）生产集中与垄断的形成</a:t>
            </a:r>
          </a:p>
        </p:txBody>
      </p:sp>
    </p:spTree>
    <p:extLst>
      <p:ext uri="{BB962C8B-B14F-4D97-AF65-F5344CB8AC3E}">
        <p14:creationId xmlns:p14="http://schemas.microsoft.com/office/powerpoint/2010/main" val="741463481"/>
      </p:ext>
    </p:extLst>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一、资本主义的历史地位</a:t>
            </a:r>
          </a:p>
        </p:txBody>
      </p:sp>
      <p:sp>
        <p:nvSpPr>
          <p:cNvPr id="57" name="PA-圆角矩形 34">
            <a:extLst>
              <a:ext uri="{FF2B5EF4-FFF2-40B4-BE49-F238E27FC236}">
                <a16:creationId xmlns:a16="http://schemas.microsoft.com/office/drawing/2014/main" xmlns="" id="{C5A0C331-9C07-4B7D-B381-A79ED8F44CB7}"/>
              </a:ext>
            </a:extLst>
          </p:cNvPr>
          <p:cNvSpPr/>
          <p:nvPr>
            <p:custDataLst>
              <p:tags r:id="rId2"/>
            </p:custDataLst>
          </p:nvPr>
        </p:nvSpPr>
        <p:spPr>
          <a:xfrm>
            <a:off x="2092098" y="1064542"/>
            <a:ext cx="8007806"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二）资本主义自身的局限性</a:t>
            </a:r>
          </a:p>
        </p:txBody>
      </p:sp>
      <p:sp>
        <p:nvSpPr>
          <p:cNvPr id="14" name="PA-文本框 1">
            <a:extLst>
              <a:ext uri="{FF2B5EF4-FFF2-40B4-BE49-F238E27FC236}">
                <a16:creationId xmlns:a16="http://schemas.microsoft.com/office/drawing/2014/main" xmlns="" id="{93D75ED6-79A0-4C3F-95E7-52ADE9052F4A}"/>
              </a:ext>
            </a:extLst>
          </p:cNvPr>
          <p:cNvSpPr txBox="1">
            <a:spLocks noChangeArrowheads="1"/>
          </p:cNvSpPr>
          <p:nvPr>
            <p:custDataLst>
              <p:tags r:id="rId3"/>
            </p:custDataLst>
          </p:nvPr>
        </p:nvSpPr>
        <p:spPr bwMode="auto">
          <a:xfrm>
            <a:off x="771907" y="2779207"/>
            <a:ext cx="4974375" cy="233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defTabSz="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4572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457200" rtl="0" eaLnBrk="1"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这些局限性在资本主义生产方式范围内是</a:t>
            </a:r>
            <a:r>
              <a:rPr kumimoji="0" lang="zh-CN" altLang="en-US"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不可能根本消除</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的，它决定了资本主义生产方式的</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历史过渡性</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p>
        </p:txBody>
      </p:sp>
      <p:pic>
        <p:nvPicPr>
          <p:cNvPr id="3" name="图片 2">
            <a:extLst>
              <a:ext uri="{FF2B5EF4-FFF2-40B4-BE49-F238E27FC236}">
                <a16:creationId xmlns:a16="http://schemas.microsoft.com/office/drawing/2014/main" xmlns="" id="{E4379B68-0B0A-4CAF-BC35-E4A22E53F3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9154" y="1950276"/>
            <a:ext cx="4945170" cy="43361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8178661"/>
      </p:ext>
    </p:extLst>
  </p:cSld>
  <p:clrMapOvr>
    <a:masterClrMapping/>
  </p:clrMapOvr>
  <p:transition spd="med">
    <p:pull/>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二、资本主义为社会主义所代替的历史必然性</a:t>
            </a:r>
          </a:p>
        </p:txBody>
      </p:sp>
      <p:sp>
        <p:nvSpPr>
          <p:cNvPr id="31" name="PA-文本框 1">
            <a:extLst>
              <a:ext uri="{FF2B5EF4-FFF2-40B4-BE49-F238E27FC236}">
                <a16:creationId xmlns:a16="http://schemas.microsoft.com/office/drawing/2014/main" xmlns="" id="{CB3CC940-797D-49DC-9B6D-C541C1D23490}"/>
              </a:ext>
            </a:extLst>
          </p:cNvPr>
          <p:cNvSpPr txBox="1">
            <a:spLocks noChangeArrowheads="1"/>
          </p:cNvSpPr>
          <p:nvPr>
            <p:custDataLst>
              <p:tags r:id="rId2"/>
            </p:custDataLst>
          </p:nvPr>
        </p:nvSpPr>
        <p:spPr bwMode="auto">
          <a:xfrm>
            <a:off x="482600" y="1630557"/>
            <a:ext cx="11214100" cy="297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科学社会主义创始人马克思、恩格斯早在</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170</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多年前所写的</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共产党宣言</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中，就明确提出了一个重要论断：</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资本主义必然灭亡、共产主义必然胜利</a:t>
            </a:r>
            <a:r>
              <a:rPr kumimoji="0" lang="zh-CN" altLang="en-US" sz="2400" i="0" u="none" strike="noStrike" kern="1200" cap="none" spc="0" normalizeH="0" baseline="0" noProof="0" dirty="0">
                <a:ln>
                  <a:noFill/>
                </a:ln>
                <a:effectLst/>
                <a:uLnTx/>
                <a:uFillTx/>
                <a:latin typeface="Arial" panose="020B0604020202020204" pitchFamily="34" charset="0"/>
                <a:sym typeface="Arial" panose="020B0604020202020204" pitchFamily="34" charset="0"/>
              </a:rPr>
              <a:t>。</a:t>
            </a:r>
          </a:p>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他们所揭示的这一真理，主要根据不是出于对资本主义的痛恨和对社会主义的向往，而是基于对资本主义经济运动的科学分析。</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资本主义基本矛盾的存在和发展，是资本主义走向灭亡的根本动因。</a:t>
            </a:r>
          </a:p>
        </p:txBody>
      </p:sp>
      <p:sp>
        <p:nvSpPr>
          <p:cNvPr id="35" name="PA-爆炸形 2 2">
            <a:extLst>
              <a:ext uri="{FF2B5EF4-FFF2-40B4-BE49-F238E27FC236}">
                <a16:creationId xmlns:a16="http://schemas.microsoft.com/office/drawing/2014/main" xmlns="" id="{619B10D7-00B2-4571-9D47-E7ACF755E5F8}"/>
              </a:ext>
            </a:extLst>
          </p:cNvPr>
          <p:cNvSpPr>
            <a:spLocks noChangeArrowheads="1"/>
          </p:cNvSpPr>
          <p:nvPr>
            <p:custDataLst>
              <p:tags r:id="rId3"/>
            </p:custDataLst>
          </p:nvPr>
        </p:nvSpPr>
        <p:spPr bwMode="auto">
          <a:xfrm>
            <a:off x="5838403" y="4607120"/>
            <a:ext cx="6150398" cy="1873498"/>
          </a:xfrm>
          <a:prstGeom prst="irregularSeal2">
            <a:avLst/>
          </a:prstGeom>
          <a:solidFill>
            <a:srgbClr val="B26A37"/>
          </a:solidFill>
          <a:ln>
            <a:solidFill>
              <a:srgbClr val="B26A37"/>
            </a:solidFill>
          </a:ln>
        </p:spPr>
        <p:txBody>
          <a:bodyPr wrap="square" lIns="90170" tIns="46990" rIns="90170" bIns="46990"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outerShdw>
                </a:effectLst>
                <a:uLnTx/>
                <a:uFillTx/>
                <a:latin typeface="Arial" panose="020B0604020202020204" pitchFamily="34" charset="0"/>
                <a:sym typeface="Arial" panose="020B0604020202020204" pitchFamily="34" charset="0"/>
              </a:rPr>
              <a:t>资本主义必然灭亡、共产主义必然胜利</a:t>
            </a:r>
          </a:p>
        </p:txBody>
      </p:sp>
      <p:cxnSp>
        <p:nvCxnSpPr>
          <p:cNvPr id="36" name="PA-直接连接符 35">
            <a:extLst>
              <a:ext uri="{FF2B5EF4-FFF2-40B4-BE49-F238E27FC236}">
                <a16:creationId xmlns:a16="http://schemas.microsoft.com/office/drawing/2014/main" xmlns="" id="{F70A0D96-2295-44A6-AEAC-E13212F657C0}"/>
              </a:ext>
            </a:extLst>
          </p:cNvPr>
          <p:cNvCxnSpPr/>
          <p:nvPr>
            <p:custDataLst>
              <p:tags r:id="rId4"/>
            </p:custDataLst>
          </p:nvPr>
        </p:nvCxnSpPr>
        <p:spPr>
          <a:xfrm>
            <a:off x="482600" y="2891032"/>
            <a:ext cx="11214100" cy="0"/>
          </a:xfrm>
          <a:prstGeom prst="line">
            <a:avLst/>
          </a:prstGeom>
          <a:ln w="25400">
            <a:solidFill>
              <a:srgbClr val="014D23"/>
            </a:solidFill>
            <a:prstDash val="dash"/>
          </a:ln>
        </p:spPr>
        <p:style>
          <a:lnRef idx="1">
            <a:schemeClr val="accent1"/>
          </a:lnRef>
          <a:fillRef idx="0">
            <a:schemeClr val="accent1"/>
          </a:fillRef>
          <a:effectRef idx="0">
            <a:schemeClr val="accent1"/>
          </a:effectRef>
          <a:fontRef idx="minor">
            <a:schemeClr val="tx1"/>
          </a:fontRef>
        </p:style>
      </p:cxnSp>
      <p:pic>
        <p:nvPicPr>
          <p:cNvPr id="7" name="PA-图片 60">
            <a:hlinkClick r:id="rId7" action="ppaction://hlinksldjump"/>
            <a:extLst>
              <a:ext uri="{FF2B5EF4-FFF2-40B4-BE49-F238E27FC236}">
                <a16:creationId xmlns:a16="http://schemas.microsoft.com/office/drawing/2014/main" xmlns="" id="{E461F028-43FC-42D0-980F-F1BBE4D469A6}"/>
              </a:ext>
            </a:extLst>
          </p:cNvPr>
          <p:cNvPicPr>
            <a:picLocks noChangeAspect="1" noChangeArrowheads="1"/>
          </p:cNvPicPr>
          <p:nvPr>
            <p:custDataLst>
              <p:tags r:id="rId5"/>
            </p:custDataLst>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119" y="6282347"/>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75139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二、资本主义为社会主义所代替的历史必然性</a:t>
            </a:r>
          </a:p>
        </p:txBody>
      </p:sp>
      <p:grpSp>
        <p:nvGrpSpPr>
          <p:cNvPr id="6" name="PA-组合 21">
            <a:extLst>
              <a:ext uri="{FF2B5EF4-FFF2-40B4-BE49-F238E27FC236}">
                <a16:creationId xmlns:a16="http://schemas.microsoft.com/office/drawing/2014/main" xmlns="" id="{F3C8A3D7-3B0D-4F44-83A7-CC8D2456C1DD}"/>
              </a:ext>
            </a:extLst>
          </p:cNvPr>
          <p:cNvGrpSpPr>
            <a:grpSpLocks/>
          </p:cNvGrpSpPr>
          <p:nvPr>
            <p:custDataLst>
              <p:tags r:id="rId2"/>
            </p:custDataLst>
          </p:nvPr>
        </p:nvGrpSpPr>
        <p:grpSpPr bwMode="auto">
          <a:xfrm>
            <a:off x="5314950" y="4332288"/>
            <a:ext cx="1465263" cy="1465262"/>
            <a:chOff x="7988061" y="3769744"/>
            <a:chExt cx="1725282" cy="1725282"/>
          </a:xfrm>
        </p:grpSpPr>
        <p:sp>
          <p:nvSpPr>
            <p:cNvPr id="7" name="PA-同心圆 35">
              <a:extLst>
                <a:ext uri="{FF2B5EF4-FFF2-40B4-BE49-F238E27FC236}">
                  <a16:creationId xmlns:a16="http://schemas.microsoft.com/office/drawing/2014/main" xmlns="" id="{4F28A7CB-A40A-4559-8AF7-AC349A00A4BF}"/>
                </a:ext>
              </a:extLst>
            </p:cNvPr>
            <p:cNvSpPr/>
            <p:nvPr>
              <p:custDataLst>
                <p:tags r:id="rId22"/>
              </p:custDataLst>
            </p:nvPr>
          </p:nvSpPr>
          <p:spPr>
            <a:xfrm>
              <a:off x="8010492" y="3769744"/>
              <a:ext cx="1702851" cy="1725282"/>
            </a:xfrm>
            <a:prstGeom prst="donut">
              <a:avLst/>
            </a:prstGeom>
            <a:solidFill>
              <a:srgbClr val="B26A37"/>
            </a:solidFill>
            <a:ln>
              <a:noFill/>
            </a:ln>
            <a:effectLst>
              <a:outerShdw blurRad="762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PA-椭圆 7">
              <a:extLst>
                <a:ext uri="{FF2B5EF4-FFF2-40B4-BE49-F238E27FC236}">
                  <a16:creationId xmlns:a16="http://schemas.microsoft.com/office/drawing/2014/main" xmlns="" id="{72CF103E-D5E1-461E-BF13-2FBDCD4C026F}"/>
                </a:ext>
              </a:extLst>
            </p:cNvPr>
            <p:cNvSpPr/>
            <p:nvPr>
              <p:custDataLst>
                <p:tags r:id="rId23"/>
              </p:custDataLst>
            </p:nvPr>
          </p:nvSpPr>
          <p:spPr>
            <a:xfrm>
              <a:off x="8393502" y="4175185"/>
              <a:ext cx="914400" cy="914400"/>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grpSp>
      <p:grpSp>
        <p:nvGrpSpPr>
          <p:cNvPr id="9" name="PA-组合 22">
            <a:extLst>
              <a:ext uri="{FF2B5EF4-FFF2-40B4-BE49-F238E27FC236}">
                <a16:creationId xmlns:a16="http://schemas.microsoft.com/office/drawing/2014/main" xmlns="" id="{A11466DE-8410-40DD-985A-043F2A067A21}"/>
              </a:ext>
            </a:extLst>
          </p:cNvPr>
          <p:cNvGrpSpPr>
            <a:grpSpLocks/>
          </p:cNvGrpSpPr>
          <p:nvPr>
            <p:custDataLst>
              <p:tags r:id="rId3"/>
            </p:custDataLst>
          </p:nvPr>
        </p:nvGrpSpPr>
        <p:grpSpPr bwMode="auto">
          <a:xfrm>
            <a:off x="6351588" y="2717800"/>
            <a:ext cx="3201987" cy="1460500"/>
            <a:chOff x="6653349" y="1872343"/>
            <a:chExt cx="4055815" cy="2092726"/>
          </a:xfrm>
        </p:grpSpPr>
        <p:sp>
          <p:nvSpPr>
            <p:cNvPr id="10" name="PA-任意多边形 38">
              <a:extLst>
                <a:ext uri="{FF2B5EF4-FFF2-40B4-BE49-F238E27FC236}">
                  <a16:creationId xmlns:a16="http://schemas.microsoft.com/office/drawing/2014/main" xmlns="" id="{A1422FAB-662B-4E69-8C94-FFCDBB4F10BE}"/>
                </a:ext>
              </a:extLst>
            </p:cNvPr>
            <p:cNvSpPr/>
            <p:nvPr>
              <p:custDataLst>
                <p:tags r:id="rId20"/>
              </p:custDataLst>
            </p:nvPr>
          </p:nvSpPr>
          <p:spPr>
            <a:xfrm>
              <a:off x="6653349" y="1872343"/>
              <a:ext cx="3989459" cy="0"/>
            </a:xfrm>
            <a:custGeom>
              <a:avLst/>
              <a:gdLst>
                <a:gd name="connsiteX0" fmla="*/ 0 w 3988525"/>
                <a:gd name="connsiteY0" fmla="*/ 0 h 0"/>
                <a:gd name="connsiteX1" fmla="*/ 3988525 w 3988525"/>
                <a:gd name="connsiteY1" fmla="*/ 0 h 0"/>
              </a:gdLst>
              <a:ahLst/>
              <a:cxnLst>
                <a:cxn ang="0">
                  <a:pos x="connsiteX0" y="connsiteY0"/>
                </a:cxn>
                <a:cxn ang="0">
                  <a:pos x="connsiteX1" y="connsiteY1"/>
                </a:cxn>
              </a:cxnLst>
              <a:rect l="l" t="t" r="r" b="b"/>
              <a:pathLst>
                <a:path w="3988525">
                  <a:moveTo>
                    <a:pt x="0" y="0"/>
                  </a:moveTo>
                  <a:lnTo>
                    <a:pt x="3988525" y="0"/>
                  </a:lnTo>
                </a:path>
              </a:pathLst>
            </a:custGeom>
            <a:noFill/>
            <a:ln w="25400" cap="flat" cmpd="sng" algn="ctr">
              <a:solidFill>
                <a:srgbClr val="B26A37"/>
              </a:solidFill>
              <a:prstDash val="dash"/>
              <a:miter lim="800000"/>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PA-任意多边形 39">
              <a:extLst>
                <a:ext uri="{FF2B5EF4-FFF2-40B4-BE49-F238E27FC236}">
                  <a16:creationId xmlns:a16="http://schemas.microsoft.com/office/drawing/2014/main" xmlns="" id="{EAB93F92-F3A4-47E1-B4DB-92C689B5304D}"/>
                </a:ext>
              </a:extLst>
            </p:cNvPr>
            <p:cNvSpPr/>
            <p:nvPr>
              <p:custDataLst>
                <p:tags r:id="rId21"/>
              </p:custDataLst>
            </p:nvPr>
          </p:nvSpPr>
          <p:spPr>
            <a:xfrm>
              <a:off x="6719705" y="3965069"/>
              <a:ext cx="3989459" cy="0"/>
            </a:xfrm>
            <a:custGeom>
              <a:avLst/>
              <a:gdLst>
                <a:gd name="connsiteX0" fmla="*/ 0 w 3988525"/>
                <a:gd name="connsiteY0" fmla="*/ 0 h 0"/>
                <a:gd name="connsiteX1" fmla="*/ 3988525 w 3988525"/>
                <a:gd name="connsiteY1" fmla="*/ 0 h 0"/>
              </a:gdLst>
              <a:ahLst/>
              <a:cxnLst>
                <a:cxn ang="0">
                  <a:pos x="connsiteX0" y="connsiteY0"/>
                </a:cxn>
                <a:cxn ang="0">
                  <a:pos x="connsiteX1" y="connsiteY1"/>
                </a:cxn>
              </a:cxnLst>
              <a:rect l="l" t="t" r="r" b="b"/>
              <a:pathLst>
                <a:path w="3988525">
                  <a:moveTo>
                    <a:pt x="0" y="0"/>
                  </a:moveTo>
                  <a:lnTo>
                    <a:pt x="3988525" y="0"/>
                  </a:lnTo>
                </a:path>
              </a:pathLst>
            </a:custGeom>
            <a:noFill/>
            <a:ln w="25400" cap="flat" cmpd="sng" algn="ctr">
              <a:solidFill>
                <a:srgbClr val="B26A37"/>
              </a:solidFill>
              <a:prstDash val="dash"/>
              <a:miter lim="800000"/>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PA-组合 23">
            <a:extLst>
              <a:ext uri="{FF2B5EF4-FFF2-40B4-BE49-F238E27FC236}">
                <a16:creationId xmlns:a16="http://schemas.microsoft.com/office/drawing/2014/main" xmlns="" id="{023C55DD-02B4-4A1C-8E64-C711EAE35A3F}"/>
              </a:ext>
            </a:extLst>
          </p:cNvPr>
          <p:cNvGrpSpPr>
            <a:grpSpLocks/>
          </p:cNvGrpSpPr>
          <p:nvPr>
            <p:custDataLst>
              <p:tags r:id="rId4"/>
            </p:custDataLst>
          </p:nvPr>
        </p:nvGrpSpPr>
        <p:grpSpPr bwMode="auto">
          <a:xfrm>
            <a:off x="2452688" y="3324225"/>
            <a:ext cx="3160712" cy="1793875"/>
            <a:chOff x="1519337" y="2852058"/>
            <a:chExt cx="4021139" cy="2571698"/>
          </a:xfrm>
        </p:grpSpPr>
        <p:sp>
          <p:nvSpPr>
            <p:cNvPr id="13" name="PA-任意多边形 41">
              <a:extLst>
                <a:ext uri="{FF2B5EF4-FFF2-40B4-BE49-F238E27FC236}">
                  <a16:creationId xmlns:a16="http://schemas.microsoft.com/office/drawing/2014/main" xmlns="" id="{8BA9C68B-B81C-4A49-A9AF-B065C1D35DA1}"/>
                </a:ext>
              </a:extLst>
            </p:cNvPr>
            <p:cNvSpPr/>
            <p:nvPr>
              <p:custDataLst>
                <p:tags r:id="rId18"/>
              </p:custDataLst>
            </p:nvPr>
          </p:nvSpPr>
          <p:spPr>
            <a:xfrm>
              <a:off x="1551652" y="2852058"/>
              <a:ext cx="3988824" cy="0"/>
            </a:xfrm>
            <a:custGeom>
              <a:avLst/>
              <a:gdLst>
                <a:gd name="connsiteX0" fmla="*/ 0 w 3988525"/>
                <a:gd name="connsiteY0" fmla="*/ 0 h 0"/>
                <a:gd name="connsiteX1" fmla="*/ 3988525 w 3988525"/>
                <a:gd name="connsiteY1" fmla="*/ 0 h 0"/>
              </a:gdLst>
              <a:ahLst/>
              <a:cxnLst>
                <a:cxn ang="0">
                  <a:pos x="connsiteX0" y="connsiteY0"/>
                </a:cxn>
                <a:cxn ang="0">
                  <a:pos x="connsiteX1" y="connsiteY1"/>
                </a:cxn>
              </a:cxnLst>
              <a:rect l="l" t="t" r="r" b="b"/>
              <a:pathLst>
                <a:path w="3988525">
                  <a:moveTo>
                    <a:pt x="0" y="0"/>
                  </a:moveTo>
                  <a:lnTo>
                    <a:pt x="3988525" y="0"/>
                  </a:lnTo>
                </a:path>
              </a:pathLst>
            </a:custGeom>
            <a:noFill/>
            <a:ln w="25400" cap="flat" cmpd="sng" algn="ctr">
              <a:solidFill>
                <a:srgbClr val="B26A37"/>
              </a:solidFill>
              <a:prstDash val="dash"/>
              <a:miter lim="800000"/>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PA-任意多边形 42">
              <a:extLst>
                <a:ext uri="{FF2B5EF4-FFF2-40B4-BE49-F238E27FC236}">
                  <a16:creationId xmlns:a16="http://schemas.microsoft.com/office/drawing/2014/main" xmlns="" id="{EE1F19BC-7F7B-4FF6-B19C-37150B830E8F}"/>
                </a:ext>
              </a:extLst>
            </p:cNvPr>
            <p:cNvSpPr/>
            <p:nvPr>
              <p:custDataLst>
                <p:tags r:id="rId19"/>
              </p:custDataLst>
            </p:nvPr>
          </p:nvSpPr>
          <p:spPr>
            <a:xfrm>
              <a:off x="1519337" y="5423756"/>
              <a:ext cx="3988824" cy="0"/>
            </a:xfrm>
            <a:custGeom>
              <a:avLst/>
              <a:gdLst>
                <a:gd name="connsiteX0" fmla="*/ 0 w 3988525"/>
                <a:gd name="connsiteY0" fmla="*/ 0 h 0"/>
                <a:gd name="connsiteX1" fmla="*/ 3988525 w 3988525"/>
                <a:gd name="connsiteY1" fmla="*/ 0 h 0"/>
              </a:gdLst>
              <a:ahLst/>
              <a:cxnLst>
                <a:cxn ang="0">
                  <a:pos x="connsiteX0" y="connsiteY0"/>
                </a:cxn>
                <a:cxn ang="0">
                  <a:pos x="connsiteX1" y="connsiteY1"/>
                </a:cxn>
              </a:cxnLst>
              <a:rect l="l" t="t" r="r" b="b"/>
              <a:pathLst>
                <a:path w="3988525">
                  <a:moveTo>
                    <a:pt x="0" y="0"/>
                  </a:moveTo>
                  <a:lnTo>
                    <a:pt x="3988525" y="0"/>
                  </a:lnTo>
                </a:path>
              </a:pathLst>
            </a:custGeom>
            <a:noFill/>
            <a:ln w="25400" cap="flat" cmpd="sng" algn="ctr">
              <a:solidFill>
                <a:srgbClr val="B26A37"/>
              </a:solidFill>
              <a:prstDash val="dash"/>
              <a:miter lim="800000"/>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PA-组合 24">
            <a:extLst>
              <a:ext uri="{FF2B5EF4-FFF2-40B4-BE49-F238E27FC236}">
                <a16:creationId xmlns:a16="http://schemas.microsoft.com/office/drawing/2014/main" xmlns="" id="{E27ADFFA-D56C-47B6-BFB4-55F8CB7B83EF}"/>
              </a:ext>
            </a:extLst>
          </p:cNvPr>
          <p:cNvGrpSpPr/>
          <p:nvPr>
            <p:custDataLst>
              <p:tags r:id="rId5"/>
            </p:custDataLst>
          </p:nvPr>
        </p:nvGrpSpPr>
        <p:grpSpPr bwMode="auto">
          <a:xfrm>
            <a:off x="5476428" y="3519581"/>
            <a:ext cx="1143303" cy="1143746"/>
            <a:chOff x="7988061" y="3769744"/>
            <a:chExt cx="1725282" cy="1725282"/>
          </a:xfrm>
          <a:effectLst>
            <a:outerShdw blurRad="50800" dist="38100" dir="8100000" algn="tr" rotWithShape="0">
              <a:prstClr val="black">
                <a:alpha val="20000"/>
              </a:prstClr>
            </a:outerShdw>
          </a:effectLst>
        </p:grpSpPr>
        <p:sp>
          <p:nvSpPr>
            <p:cNvPr id="16" name="PA-同心圆 48">
              <a:extLst>
                <a:ext uri="{FF2B5EF4-FFF2-40B4-BE49-F238E27FC236}">
                  <a16:creationId xmlns:a16="http://schemas.microsoft.com/office/drawing/2014/main" xmlns="" id="{EC37A0F3-406F-4B4A-B4E1-CCB44A448328}"/>
                </a:ext>
              </a:extLst>
            </p:cNvPr>
            <p:cNvSpPr/>
            <p:nvPr>
              <p:custDataLst>
                <p:tags r:id="rId16"/>
              </p:custDataLst>
            </p:nvPr>
          </p:nvSpPr>
          <p:spPr>
            <a:xfrm>
              <a:off x="7988061" y="3769744"/>
              <a:ext cx="1725282" cy="1725282"/>
            </a:xfrm>
            <a:prstGeom prst="donut">
              <a:avLst/>
            </a:prstGeom>
            <a:solidFill>
              <a:srgbClr val="E5C36C"/>
            </a:solidFill>
            <a:ln>
              <a:noFill/>
            </a:ln>
            <a:effectLst>
              <a:innerShdw blurRad="114300" dist="12700" dir="81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PA-椭圆 16">
              <a:extLst>
                <a:ext uri="{FF2B5EF4-FFF2-40B4-BE49-F238E27FC236}">
                  <a16:creationId xmlns:a16="http://schemas.microsoft.com/office/drawing/2014/main" xmlns="" id="{2B8F9E0D-47BB-43E1-BB39-804DF7EC078E}"/>
                </a:ext>
              </a:extLst>
            </p:cNvPr>
            <p:cNvSpPr/>
            <p:nvPr>
              <p:custDataLst>
                <p:tags r:id="rId17"/>
              </p:custDataLst>
            </p:nvPr>
          </p:nvSpPr>
          <p:spPr>
            <a:xfrm>
              <a:off x="8393502" y="4175185"/>
              <a:ext cx="914400" cy="914400"/>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PA-组合 25">
            <a:extLst>
              <a:ext uri="{FF2B5EF4-FFF2-40B4-BE49-F238E27FC236}">
                <a16:creationId xmlns:a16="http://schemas.microsoft.com/office/drawing/2014/main" xmlns="" id="{3BFEB3C0-FE3C-480B-B027-1A9D6FA74190}"/>
              </a:ext>
            </a:extLst>
          </p:cNvPr>
          <p:cNvGrpSpPr/>
          <p:nvPr>
            <p:custDataLst>
              <p:tags r:id="rId6"/>
            </p:custDataLst>
          </p:nvPr>
        </p:nvGrpSpPr>
        <p:grpSpPr bwMode="auto">
          <a:xfrm>
            <a:off x="5590187" y="2838861"/>
            <a:ext cx="935985" cy="936347"/>
            <a:chOff x="7988061" y="3769744"/>
            <a:chExt cx="1725282" cy="1725282"/>
          </a:xfrm>
          <a:effectLst>
            <a:outerShdw blurRad="50800" dist="25400" dir="2700000" algn="tl" rotWithShape="0">
              <a:prstClr val="black">
                <a:alpha val="40000"/>
              </a:prstClr>
            </a:outerShdw>
          </a:effectLst>
        </p:grpSpPr>
        <p:sp>
          <p:nvSpPr>
            <p:cNvPr id="19" name="PA-同心圆 53">
              <a:extLst>
                <a:ext uri="{FF2B5EF4-FFF2-40B4-BE49-F238E27FC236}">
                  <a16:creationId xmlns:a16="http://schemas.microsoft.com/office/drawing/2014/main" xmlns="" id="{6C22645C-79DE-40A6-AEB4-1281CC95AB47}"/>
                </a:ext>
              </a:extLst>
            </p:cNvPr>
            <p:cNvSpPr/>
            <p:nvPr>
              <p:custDataLst>
                <p:tags r:id="rId14"/>
              </p:custDataLst>
            </p:nvPr>
          </p:nvSpPr>
          <p:spPr>
            <a:xfrm>
              <a:off x="7988061" y="3769744"/>
              <a:ext cx="1725282" cy="1725282"/>
            </a:xfrm>
            <a:prstGeom prst="donut">
              <a:avLst/>
            </a:prstGeom>
            <a:solidFill>
              <a:srgbClr val="FFC000"/>
            </a:solidFill>
            <a:ln>
              <a:noFill/>
            </a:ln>
            <a:effectLst>
              <a:innerShdw blurRad="114300" dist="12700" dir="81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PA-椭圆 19">
              <a:extLst>
                <a:ext uri="{FF2B5EF4-FFF2-40B4-BE49-F238E27FC236}">
                  <a16:creationId xmlns:a16="http://schemas.microsoft.com/office/drawing/2014/main" xmlns="" id="{B7CDCB85-E49B-458C-BD7B-8389B7490625}"/>
                </a:ext>
              </a:extLst>
            </p:cNvPr>
            <p:cNvSpPr/>
            <p:nvPr>
              <p:custDataLst>
                <p:tags r:id="rId15"/>
              </p:custDataLst>
            </p:nvPr>
          </p:nvSpPr>
          <p:spPr>
            <a:xfrm>
              <a:off x="8393502" y="4175185"/>
              <a:ext cx="914400" cy="914400"/>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PA-组合 26">
            <a:extLst>
              <a:ext uri="{FF2B5EF4-FFF2-40B4-BE49-F238E27FC236}">
                <a16:creationId xmlns:a16="http://schemas.microsoft.com/office/drawing/2014/main" xmlns="" id="{02BD13F6-5936-41FC-AB8F-9455996D0209}"/>
              </a:ext>
            </a:extLst>
          </p:cNvPr>
          <p:cNvGrpSpPr/>
          <p:nvPr>
            <p:custDataLst>
              <p:tags r:id="rId7"/>
            </p:custDataLst>
          </p:nvPr>
        </p:nvGrpSpPr>
        <p:grpSpPr bwMode="auto">
          <a:xfrm>
            <a:off x="5670665" y="2290631"/>
            <a:ext cx="754829" cy="755121"/>
            <a:chOff x="7988061" y="3769744"/>
            <a:chExt cx="1725282" cy="1725282"/>
          </a:xfrm>
          <a:effectLst>
            <a:outerShdw blurRad="63500" dist="25400" dir="8100000" algn="tr" rotWithShape="0">
              <a:prstClr val="black">
                <a:alpha val="30000"/>
              </a:prstClr>
            </a:outerShdw>
          </a:effectLst>
        </p:grpSpPr>
        <p:sp>
          <p:nvSpPr>
            <p:cNvPr id="23" name="PA-同心圆 60">
              <a:extLst>
                <a:ext uri="{FF2B5EF4-FFF2-40B4-BE49-F238E27FC236}">
                  <a16:creationId xmlns:a16="http://schemas.microsoft.com/office/drawing/2014/main" xmlns="" id="{127EE2D5-E752-45EF-82A1-623B6150FE16}"/>
                </a:ext>
              </a:extLst>
            </p:cNvPr>
            <p:cNvSpPr/>
            <p:nvPr>
              <p:custDataLst>
                <p:tags r:id="rId12"/>
              </p:custDataLst>
            </p:nvPr>
          </p:nvSpPr>
          <p:spPr>
            <a:xfrm>
              <a:off x="7988061" y="3769744"/>
              <a:ext cx="1725282" cy="1725282"/>
            </a:xfrm>
            <a:prstGeom prst="donut">
              <a:avLst/>
            </a:prstGeom>
            <a:solidFill>
              <a:schemeClr val="accent2">
                <a:lumMod val="20000"/>
                <a:lumOff val="80000"/>
              </a:schemeClr>
            </a:solidFill>
            <a:ln>
              <a:noFill/>
            </a:ln>
            <a:effectLst>
              <a:innerShdw blurRad="114300" dist="12700" dir="81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PA-椭圆 23">
              <a:extLst>
                <a:ext uri="{FF2B5EF4-FFF2-40B4-BE49-F238E27FC236}">
                  <a16:creationId xmlns:a16="http://schemas.microsoft.com/office/drawing/2014/main" xmlns="" id="{DEA1368F-BE33-4232-BC3F-895FE4A2C31A}"/>
                </a:ext>
              </a:extLst>
            </p:cNvPr>
            <p:cNvSpPr/>
            <p:nvPr>
              <p:custDataLst>
                <p:tags r:id="rId13"/>
              </p:custDataLst>
            </p:nvPr>
          </p:nvSpPr>
          <p:spPr>
            <a:xfrm>
              <a:off x="8393502" y="4175185"/>
              <a:ext cx="914400" cy="914400"/>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PA-文本框 1">
            <a:extLst>
              <a:ext uri="{FF2B5EF4-FFF2-40B4-BE49-F238E27FC236}">
                <a16:creationId xmlns:a16="http://schemas.microsoft.com/office/drawing/2014/main" xmlns="" id="{B0BA4CEF-FFB6-4C43-A785-5A7156A56E4D}"/>
              </a:ext>
            </a:extLst>
          </p:cNvPr>
          <p:cNvSpPr txBox="1">
            <a:spLocks noChangeArrowheads="1"/>
          </p:cNvSpPr>
          <p:nvPr>
            <p:custDataLst>
              <p:tags r:id="rId8"/>
            </p:custDataLst>
          </p:nvPr>
        </p:nvSpPr>
        <p:spPr bwMode="auto">
          <a:xfrm>
            <a:off x="894759" y="1898256"/>
            <a:ext cx="4518044"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资本主义基本矛盾“包含着现代的一切冲突的萌芽”</a:t>
            </a:r>
          </a:p>
        </p:txBody>
      </p:sp>
      <p:sp>
        <p:nvSpPr>
          <p:cNvPr id="26" name="PA-文本框 39">
            <a:extLst>
              <a:ext uri="{FF2B5EF4-FFF2-40B4-BE49-F238E27FC236}">
                <a16:creationId xmlns:a16="http://schemas.microsoft.com/office/drawing/2014/main" xmlns="" id="{1E25129B-EF0A-4C4E-B376-D69362451BBA}"/>
              </a:ext>
            </a:extLst>
          </p:cNvPr>
          <p:cNvSpPr txBox="1">
            <a:spLocks noChangeArrowheads="1"/>
          </p:cNvSpPr>
          <p:nvPr>
            <p:custDataLst>
              <p:tags r:id="rId9"/>
            </p:custDataLst>
          </p:nvPr>
        </p:nvSpPr>
        <p:spPr bwMode="auto">
          <a:xfrm>
            <a:off x="581525" y="3750473"/>
            <a:ext cx="491510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资本积累推动资本主义基本矛盾 不断激化并最终否定资本主义自身</a:t>
            </a:r>
          </a:p>
        </p:txBody>
      </p:sp>
      <p:sp>
        <p:nvSpPr>
          <p:cNvPr id="27" name="PA-文本框 40">
            <a:extLst>
              <a:ext uri="{FF2B5EF4-FFF2-40B4-BE49-F238E27FC236}">
                <a16:creationId xmlns:a16="http://schemas.microsoft.com/office/drawing/2014/main" xmlns="" id="{C14A37E2-E26C-4A5A-A86C-12BD6D453EBE}"/>
              </a:ext>
            </a:extLst>
          </p:cNvPr>
          <p:cNvSpPr txBox="1">
            <a:spLocks noChangeArrowheads="1"/>
          </p:cNvSpPr>
          <p:nvPr>
            <p:custDataLst>
              <p:tags r:id="rId10"/>
            </p:custDataLst>
          </p:nvPr>
        </p:nvSpPr>
        <p:spPr bwMode="auto">
          <a:xfrm>
            <a:off x="6861175" y="2841625"/>
            <a:ext cx="493077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国家垄断资本主义将成为社会主义的前奏</a:t>
            </a:r>
          </a:p>
        </p:txBody>
      </p:sp>
      <p:sp>
        <p:nvSpPr>
          <p:cNvPr id="28" name="PA-文本框 41">
            <a:extLst>
              <a:ext uri="{FF2B5EF4-FFF2-40B4-BE49-F238E27FC236}">
                <a16:creationId xmlns:a16="http://schemas.microsoft.com/office/drawing/2014/main" xmlns="" id="{0F4797F4-F664-4B24-BD30-1760879A6E84}"/>
              </a:ext>
            </a:extLst>
          </p:cNvPr>
          <p:cNvSpPr txBox="1">
            <a:spLocks noChangeArrowheads="1"/>
          </p:cNvSpPr>
          <p:nvPr>
            <p:custDataLst>
              <p:tags r:id="rId11"/>
            </p:custDataLst>
          </p:nvPr>
        </p:nvSpPr>
        <p:spPr bwMode="auto">
          <a:xfrm>
            <a:off x="6851500" y="4494221"/>
            <a:ext cx="511175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资本主义社会存在着资产阶级和无产阶级两大阶级之间的矛盾和斗争</a:t>
            </a:r>
          </a:p>
        </p:txBody>
      </p:sp>
    </p:spTree>
    <p:extLst>
      <p:ext uri="{BB962C8B-B14F-4D97-AF65-F5344CB8AC3E}">
        <p14:creationId xmlns:p14="http://schemas.microsoft.com/office/powerpoint/2010/main" val="595132632"/>
      </p:ext>
    </p:extLst>
  </p:cSld>
  <p:clrMapOvr>
    <a:masterClrMapping/>
  </p:clrMapOvr>
  <p:transition spd="med">
    <p:pull/>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二、资本主义为社会主义所代替的历史必然性</a:t>
            </a:r>
          </a:p>
        </p:txBody>
      </p:sp>
      <p:sp>
        <p:nvSpPr>
          <p:cNvPr id="49" name="PA-文本框 1">
            <a:extLst>
              <a:ext uri="{FF2B5EF4-FFF2-40B4-BE49-F238E27FC236}">
                <a16:creationId xmlns:a16="http://schemas.microsoft.com/office/drawing/2014/main" xmlns="" id="{8A0B36C7-7A59-4B59-82CB-A35E4E5B9B1A}"/>
              </a:ext>
            </a:extLst>
          </p:cNvPr>
          <p:cNvSpPr txBox="1">
            <a:spLocks noChangeArrowheads="1"/>
          </p:cNvSpPr>
          <p:nvPr>
            <p:custDataLst>
              <p:tags r:id="rId2"/>
            </p:custDataLst>
          </p:nvPr>
        </p:nvSpPr>
        <p:spPr bwMode="auto">
          <a:xfrm>
            <a:off x="714638" y="5144781"/>
            <a:ext cx="1076272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资本主义经济危机的爆发正是这个基本矛盾发展的结果。也就是说，只有用社会主义生产方式取而代之，才能根本解决资本主义生产方式的基本矛盾。</a:t>
            </a:r>
            <a:endParaRPr kumimoji="0" lang="zh-CN" altLang="en-US" sz="2400" b="1" i="0" u="none" strike="noStrike" kern="1200" cap="none" spc="0" normalizeH="0" baseline="0" noProof="0" dirty="0">
              <a:ln>
                <a:noFill/>
              </a:ln>
              <a:solidFill>
                <a:srgbClr val="014D23"/>
              </a:solidFill>
              <a:effectLst/>
              <a:uLnTx/>
              <a:uFillTx/>
              <a:latin typeface="Arial" panose="020B0604020202020204" pitchFamily="34" charset="0"/>
              <a:sym typeface="Arial" panose="020B0604020202020204" pitchFamily="34" charset="0"/>
            </a:endParaRPr>
          </a:p>
        </p:txBody>
      </p:sp>
      <p:grpSp>
        <p:nvGrpSpPr>
          <p:cNvPr id="4" name="PA-组合 3">
            <a:extLst>
              <a:ext uri="{FF2B5EF4-FFF2-40B4-BE49-F238E27FC236}">
                <a16:creationId xmlns:a16="http://schemas.microsoft.com/office/drawing/2014/main" xmlns="" id="{51310AB9-1B9A-4526-8632-9E2216462BB1}"/>
              </a:ext>
            </a:extLst>
          </p:cNvPr>
          <p:cNvGrpSpPr/>
          <p:nvPr>
            <p:custDataLst>
              <p:tags r:id="rId3"/>
            </p:custDataLst>
          </p:nvPr>
        </p:nvGrpSpPr>
        <p:grpSpPr>
          <a:xfrm>
            <a:off x="714638" y="1974259"/>
            <a:ext cx="6411262" cy="2991494"/>
            <a:chOff x="2198584" y="2093569"/>
            <a:chExt cx="6411262" cy="2991494"/>
          </a:xfrm>
        </p:grpSpPr>
        <p:sp>
          <p:nvSpPr>
            <p:cNvPr id="47" name="PA-文本框 1">
              <a:extLst>
                <a:ext uri="{FF2B5EF4-FFF2-40B4-BE49-F238E27FC236}">
                  <a16:creationId xmlns:a16="http://schemas.microsoft.com/office/drawing/2014/main" xmlns="" id="{94642D43-3FB6-4C4D-BE54-F8E5D02375CF}"/>
                </a:ext>
              </a:extLst>
            </p:cNvPr>
            <p:cNvSpPr txBox="1">
              <a:spLocks noChangeArrowheads="1"/>
            </p:cNvSpPr>
            <p:nvPr>
              <p:custDataLst>
                <p:tags r:id="rId5"/>
              </p:custDataLst>
            </p:nvPr>
          </p:nvSpPr>
          <p:spPr bwMode="auto">
            <a:xfrm>
              <a:off x="3548231" y="2093569"/>
              <a:ext cx="345915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资本主义基本矛盾</a:t>
              </a:r>
            </a:p>
          </p:txBody>
        </p:sp>
        <p:graphicFrame>
          <p:nvGraphicFramePr>
            <p:cNvPr id="2" name="PA-图示 1">
              <a:extLst>
                <a:ext uri="{FF2B5EF4-FFF2-40B4-BE49-F238E27FC236}">
                  <a16:creationId xmlns:a16="http://schemas.microsoft.com/office/drawing/2014/main" xmlns="" id="{E6343DD0-DF98-41CC-B223-2D25D60749DB}"/>
                </a:ext>
              </a:extLst>
            </p:cNvPr>
            <p:cNvGraphicFramePr/>
            <p:nvPr>
              <p:custDataLst>
                <p:tags r:id="rId6"/>
              </p:custDataLst>
              <p:extLst>
                <p:ext uri="{D42A27DB-BD31-4B8C-83A1-F6EECF244321}">
                  <p14:modId xmlns:p14="http://schemas.microsoft.com/office/powerpoint/2010/main" val="4071744372"/>
                </p:ext>
              </p:extLst>
            </p:nvPr>
          </p:nvGraphicFramePr>
          <p:xfrm>
            <a:off x="2198584" y="3216475"/>
            <a:ext cx="6411262" cy="1868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PA-左大括号 2">
              <a:extLst>
                <a:ext uri="{FF2B5EF4-FFF2-40B4-BE49-F238E27FC236}">
                  <a16:creationId xmlns:a16="http://schemas.microsoft.com/office/drawing/2014/main" xmlns="" id="{87442510-E7D9-485C-9EDC-1451A352ECCC}"/>
                </a:ext>
              </a:extLst>
            </p:cNvPr>
            <p:cNvSpPr/>
            <p:nvPr>
              <p:custDataLst>
                <p:tags r:id="rId7"/>
              </p:custDataLst>
            </p:nvPr>
          </p:nvSpPr>
          <p:spPr>
            <a:xfrm rot="5400000">
              <a:off x="5113685" y="1573228"/>
              <a:ext cx="581059" cy="2705436"/>
            </a:xfrm>
            <a:prstGeom prst="leftBrace">
              <a:avLst/>
            </a:prstGeom>
            <a:ln w="6350" cap="flat" cmpd="sng" algn="ctr">
              <a:solidFill>
                <a:srgbClr val="B26A3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PA-圆角矩形 34">
            <a:extLst>
              <a:ext uri="{FF2B5EF4-FFF2-40B4-BE49-F238E27FC236}">
                <a16:creationId xmlns:a16="http://schemas.microsoft.com/office/drawing/2014/main" xmlns="" id="{4DA36069-F601-425D-AEAB-6C4DA0126231}"/>
              </a:ext>
            </a:extLst>
          </p:cNvPr>
          <p:cNvSpPr/>
          <p:nvPr>
            <p:custDataLst>
              <p:tags r:id="rId4"/>
            </p:custDataLst>
          </p:nvPr>
        </p:nvSpPr>
        <p:spPr>
          <a:xfrm>
            <a:off x="1354079" y="1064542"/>
            <a:ext cx="948384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）资本主义基本矛盾“包含着现代的一切冲突的萌芽”</a:t>
            </a:r>
          </a:p>
        </p:txBody>
      </p:sp>
      <p:pic>
        <p:nvPicPr>
          <p:cNvPr id="9" name="图片 8">
            <a:extLst>
              <a:ext uri="{FF2B5EF4-FFF2-40B4-BE49-F238E27FC236}">
                <a16:creationId xmlns:a16="http://schemas.microsoft.com/office/drawing/2014/main" xmlns="" id="{09EAB8B3-2F26-4025-93EC-607AC5FBC0B1}"/>
              </a:ext>
            </a:extLst>
          </p:cNvPr>
          <p:cNvPicPr>
            <a:picLocks noChangeAspect="1"/>
          </p:cNvPicPr>
          <p:nvPr/>
        </p:nvPicPr>
        <p:blipFill rotWithShape="1">
          <a:blip r:embed="rId14">
            <a:extLst>
              <a:ext uri="{28A0092B-C50C-407E-A947-70E740481C1C}">
                <a14:useLocalDpi xmlns:a14="http://schemas.microsoft.com/office/drawing/2010/main" val="0"/>
              </a:ext>
            </a:extLst>
          </a:blip>
          <a:srcRect b="11717"/>
          <a:stretch/>
        </p:blipFill>
        <p:spPr>
          <a:xfrm>
            <a:off x="7166121" y="2104008"/>
            <a:ext cx="4932835" cy="2861745"/>
          </a:xfrm>
          <a:prstGeom prst="rect">
            <a:avLst/>
          </a:prstGeom>
          <a:ln>
            <a:noFill/>
          </a:ln>
          <a:effectLst>
            <a:softEdge rad="112500"/>
          </a:effectLst>
        </p:spPr>
      </p:pic>
    </p:spTree>
    <p:extLst>
      <p:ext uri="{BB962C8B-B14F-4D97-AF65-F5344CB8AC3E}">
        <p14:creationId xmlns:p14="http://schemas.microsoft.com/office/powerpoint/2010/main" val="1192810885"/>
      </p:ext>
    </p:extLst>
  </p:cSld>
  <p:clrMapOvr>
    <a:masterClrMapping/>
  </p:clrMapOvr>
  <p:transition spd="med">
    <p:pul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二、资本主义为社会主义所代替的历史必然性</a:t>
            </a:r>
          </a:p>
        </p:txBody>
      </p:sp>
      <p:grpSp>
        <p:nvGrpSpPr>
          <p:cNvPr id="3" name="PA-组合 2">
            <a:extLst>
              <a:ext uri="{FF2B5EF4-FFF2-40B4-BE49-F238E27FC236}">
                <a16:creationId xmlns:a16="http://schemas.microsoft.com/office/drawing/2014/main" xmlns="" id="{4B470951-ADDB-46EC-BBD7-A87DFF2E2399}"/>
              </a:ext>
            </a:extLst>
          </p:cNvPr>
          <p:cNvGrpSpPr/>
          <p:nvPr>
            <p:custDataLst>
              <p:tags r:id="rId2"/>
            </p:custDataLst>
          </p:nvPr>
        </p:nvGrpSpPr>
        <p:grpSpPr>
          <a:xfrm>
            <a:off x="401528" y="2360060"/>
            <a:ext cx="11388945" cy="3351046"/>
            <a:chOff x="908942" y="2481793"/>
            <a:chExt cx="11388945" cy="3351046"/>
          </a:xfrm>
        </p:grpSpPr>
        <p:sp>
          <p:nvSpPr>
            <p:cNvPr id="21" name="PA-文本框 1">
              <a:extLst>
                <a:ext uri="{FF2B5EF4-FFF2-40B4-BE49-F238E27FC236}">
                  <a16:creationId xmlns:a16="http://schemas.microsoft.com/office/drawing/2014/main" xmlns="" id="{C5E26C26-6409-46AD-9F14-3AFB647DD0EC}"/>
                </a:ext>
              </a:extLst>
            </p:cNvPr>
            <p:cNvSpPr txBox="1">
              <a:spLocks noChangeArrowheads="1"/>
            </p:cNvSpPr>
            <p:nvPr>
              <p:custDataLst>
                <p:tags r:id="rId4"/>
              </p:custDataLst>
            </p:nvPr>
          </p:nvSpPr>
          <p:spPr bwMode="auto">
            <a:xfrm>
              <a:off x="908942" y="2481793"/>
              <a:ext cx="5907655"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当资本主义基本矛盾及其派生的各种矛盾在资本积累中不断发展，资本主义生产关系不再适应生产力状况时，公有制取代私有制、社会主义取代资本主义就将成为不可避免的结果。这是</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资本积累过程所具有的客观历史趋势</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endParaRPr kumimoji="0" lang="zh-CN" altLang="en-US" sz="2400" b="1" i="0" u="none" strike="noStrike" kern="1200" cap="none" spc="0" normalizeH="0" baseline="0" noProof="0" dirty="0">
                <a:ln>
                  <a:noFill/>
                </a:ln>
                <a:solidFill>
                  <a:srgbClr val="014D23"/>
                </a:solidFill>
                <a:effectLst/>
                <a:uLnTx/>
                <a:uFillTx/>
                <a:latin typeface="Arial" panose="020B0604020202020204" pitchFamily="34" charset="0"/>
                <a:sym typeface="Arial" panose="020B0604020202020204" pitchFamily="34" charset="0"/>
              </a:endParaRPr>
            </a:p>
          </p:txBody>
        </p:sp>
        <p:pic>
          <p:nvPicPr>
            <p:cNvPr id="47106" name="PA-图片 2">
              <a:extLst>
                <a:ext uri="{FF2B5EF4-FFF2-40B4-BE49-F238E27FC236}">
                  <a16:creationId xmlns:a16="http://schemas.microsoft.com/office/drawing/2014/main" xmlns="" id="{F8F2A937-6C2D-4D03-B064-7F60D0ADEEA9}"/>
                </a:ext>
              </a:extLst>
            </p:cNvPr>
            <p:cNvPicPr>
              <a:picLocks noChangeAspect="1" noChangeArrowheads="1"/>
            </p:cNvPicPr>
            <p:nvPr>
              <p:custDataLst>
                <p:tags r:id="rId5"/>
              </p:custDataLst>
            </p:nvPr>
          </p:nvPicPr>
          <p:blipFill>
            <a:blip r:embed="rId7">
              <a:extLst>
                <a:ext uri="{28A0092B-C50C-407E-A947-70E740481C1C}">
                  <a14:useLocalDpi xmlns:a14="http://schemas.microsoft.com/office/drawing/2010/main" val="0"/>
                </a:ext>
              </a:extLst>
            </a:blip>
            <a:srcRect/>
            <a:stretch>
              <a:fillRect/>
            </a:stretch>
          </p:blipFill>
          <p:spPr bwMode="auto">
            <a:xfrm>
              <a:off x="7028506" y="2789073"/>
              <a:ext cx="5269381" cy="29640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4" name="PA-圆角矩形 34">
            <a:extLst>
              <a:ext uri="{FF2B5EF4-FFF2-40B4-BE49-F238E27FC236}">
                <a16:creationId xmlns:a16="http://schemas.microsoft.com/office/drawing/2014/main" xmlns="" id="{04862DE8-03C8-4B4F-BF05-139E609061A0}"/>
              </a:ext>
            </a:extLst>
          </p:cNvPr>
          <p:cNvSpPr/>
          <p:nvPr>
            <p:custDataLst>
              <p:tags r:id="rId3"/>
            </p:custDataLst>
          </p:nvPr>
        </p:nvSpPr>
        <p:spPr>
          <a:xfrm>
            <a:off x="250481" y="1064542"/>
            <a:ext cx="11691040"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）资本积累推动资本主义基本矛盾不断激化并最终否定资本主义自身</a:t>
            </a:r>
          </a:p>
        </p:txBody>
      </p:sp>
    </p:spTree>
    <p:extLst>
      <p:ext uri="{BB962C8B-B14F-4D97-AF65-F5344CB8AC3E}">
        <p14:creationId xmlns:p14="http://schemas.microsoft.com/office/powerpoint/2010/main" val="1231420512"/>
      </p:ext>
    </p:extLst>
  </p:cSld>
  <p:clrMapOvr>
    <a:masterClrMapping/>
  </p:clrMapOvr>
  <p:transition spd="med">
    <p:pul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二、资本主义为社会主义所代替的历史必然性</a:t>
            </a:r>
          </a:p>
        </p:txBody>
      </p:sp>
      <p:sp>
        <p:nvSpPr>
          <p:cNvPr id="21" name="PA-文本框 1">
            <a:extLst>
              <a:ext uri="{FF2B5EF4-FFF2-40B4-BE49-F238E27FC236}">
                <a16:creationId xmlns:a16="http://schemas.microsoft.com/office/drawing/2014/main" xmlns="" id="{2DBE644B-CCF5-43C3-B689-89EF5DC05362}"/>
              </a:ext>
            </a:extLst>
          </p:cNvPr>
          <p:cNvSpPr txBox="1">
            <a:spLocks noChangeArrowheads="1"/>
          </p:cNvSpPr>
          <p:nvPr>
            <p:custDataLst>
              <p:tags r:id="rId2"/>
            </p:custDataLst>
          </p:nvPr>
        </p:nvSpPr>
        <p:spPr bwMode="auto">
          <a:xfrm>
            <a:off x="569383" y="2391149"/>
            <a:ext cx="6315829" cy="297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生产资料的集中和劳动的社会化，达到了同它们的资本主义外壳不能相容的地步。这个外壳就要炸毁了。资本主义私有制的丧钟就要响了。剥夺者就要被剥夺了。</a:t>
            </a:r>
          </a:p>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马克思：</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资本论</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第一卷（节选）</a:t>
            </a:r>
          </a:p>
        </p:txBody>
      </p:sp>
      <p:pic>
        <p:nvPicPr>
          <p:cNvPr id="2" name="PA-图片 1">
            <a:extLst>
              <a:ext uri="{FF2B5EF4-FFF2-40B4-BE49-F238E27FC236}">
                <a16:creationId xmlns:a16="http://schemas.microsoft.com/office/drawing/2014/main" xmlns="" id="{9AF52E71-AC42-482F-9750-D46F02D1BB90}"/>
              </a:ext>
            </a:extLst>
          </p:cNvPr>
          <p:cNvPicPr>
            <a:picLocks noChangeAspect="1"/>
          </p:cNvPicPr>
          <p:nvPr>
            <p:custDataLst>
              <p:tags r:id="rId3"/>
            </p:custDataLst>
          </p:nvPr>
        </p:nvPicPr>
        <p:blipFill>
          <a:blip r:embed="rId11"/>
          <a:stretch>
            <a:fillRect/>
          </a:stretch>
        </p:blipFill>
        <p:spPr>
          <a:xfrm>
            <a:off x="7859774" y="1117058"/>
            <a:ext cx="3601913" cy="54578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5" name="PA-组合 4">
            <a:extLst>
              <a:ext uri="{FF2B5EF4-FFF2-40B4-BE49-F238E27FC236}">
                <a16:creationId xmlns:a16="http://schemas.microsoft.com/office/drawing/2014/main" xmlns="" id="{52EF4350-61C0-4F63-B9FE-453FFAA7326B}"/>
              </a:ext>
            </a:extLst>
          </p:cNvPr>
          <p:cNvGrpSpPr/>
          <p:nvPr>
            <p:custDataLst>
              <p:tags r:id="rId4"/>
            </p:custDataLst>
          </p:nvPr>
        </p:nvGrpSpPr>
        <p:grpSpPr>
          <a:xfrm>
            <a:off x="287635" y="1934983"/>
            <a:ext cx="6970415" cy="3676724"/>
            <a:chOff x="1907836" y="1293143"/>
            <a:chExt cx="8388626" cy="4568370"/>
          </a:xfrm>
        </p:grpSpPr>
        <p:grpSp>
          <p:nvGrpSpPr>
            <p:cNvPr id="6" name="组合 5">
              <a:extLst>
                <a:ext uri="{FF2B5EF4-FFF2-40B4-BE49-F238E27FC236}">
                  <a16:creationId xmlns:a16="http://schemas.microsoft.com/office/drawing/2014/main" xmlns="" id="{3AE916E1-D8A5-4EA7-988C-226C04D321F4}"/>
                </a:ext>
              </a:extLst>
            </p:cNvPr>
            <p:cNvGrpSpPr/>
            <p:nvPr/>
          </p:nvGrpSpPr>
          <p:grpSpPr>
            <a:xfrm>
              <a:off x="1907836" y="1293143"/>
              <a:ext cx="8388626" cy="4568370"/>
              <a:chOff x="1907836" y="1293143"/>
              <a:chExt cx="8388626" cy="4568370"/>
            </a:xfrm>
          </p:grpSpPr>
          <p:sp>
            <p:nvSpPr>
              <p:cNvPr id="8" name="PA-任意多边形 2">
                <a:extLst>
                  <a:ext uri="{FF2B5EF4-FFF2-40B4-BE49-F238E27FC236}">
                    <a16:creationId xmlns:a16="http://schemas.microsoft.com/office/drawing/2014/main" xmlns="" id="{9C768227-C969-4D64-9A17-5ED40D5ECED7}"/>
                  </a:ext>
                </a:extLst>
              </p:cNvPr>
              <p:cNvSpPr/>
              <p:nvPr>
                <p:custDataLst>
                  <p:tags r:id="rId6"/>
                </p:custDataLst>
              </p:nvPr>
            </p:nvSpPr>
            <p:spPr>
              <a:xfrm>
                <a:off x="2066862" y="1556792"/>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PA-任意多边形 3">
                <a:extLst>
                  <a:ext uri="{FF2B5EF4-FFF2-40B4-BE49-F238E27FC236}">
                    <a16:creationId xmlns:a16="http://schemas.microsoft.com/office/drawing/2014/main" xmlns="" id="{F8DDF88C-54AD-4146-8686-72B07144D07B}"/>
                  </a:ext>
                </a:extLst>
              </p:cNvPr>
              <p:cNvSpPr/>
              <p:nvPr>
                <p:custDataLst>
                  <p:tags r:id="rId7"/>
                </p:custDataLst>
              </p:nvPr>
            </p:nvSpPr>
            <p:spPr>
              <a:xfrm rot="10800000">
                <a:off x="2022145" y="4794714"/>
                <a:ext cx="8229599" cy="1066799"/>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xmlns="" id="{0FA5DAE4-8E32-4ADD-BFE4-721CCF84EB70}"/>
                  </a:ext>
                </a:extLst>
              </p:cNvPr>
              <p:cNvGrpSpPr/>
              <p:nvPr/>
            </p:nvGrpSpPr>
            <p:grpSpPr>
              <a:xfrm>
                <a:off x="1907836" y="1293143"/>
                <a:ext cx="318051" cy="967408"/>
                <a:chOff x="1907836" y="1293143"/>
                <a:chExt cx="318051" cy="967408"/>
              </a:xfrm>
            </p:grpSpPr>
            <p:sp>
              <p:nvSpPr>
                <p:cNvPr id="11" name="PA-矩形 10">
                  <a:extLst>
                    <a:ext uri="{FF2B5EF4-FFF2-40B4-BE49-F238E27FC236}">
                      <a16:creationId xmlns:a16="http://schemas.microsoft.com/office/drawing/2014/main" xmlns="" id="{394DF94F-F58C-46F6-9C57-BA6DC7A793B7}"/>
                    </a:ext>
                  </a:extLst>
                </p:cNvPr>
                <p:cNvSpPr/>
                <p:nvPr>
                  <p:custDataLst>
                    <p:tags r:id="rId8"/>
                  </p:custDataLst>
                </p:nvPr>
              </p:nvSpPr>
              <p:spPr>
                <a:xfrm>
                  <a:off x="1907836" y="1293143"/>
                  <a:ext cx="159026" cy="755374"/>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PA-矩形 11">
                  <a:extLst>
                    <a:ext uri="{FF2B5EF4-FFF2-40B4-BE49-F238E27FC236}">
                      <a16:creationId xmlns:a16="http://schemas.microsoft.com/office/drawing/2014/main" xmlns="" id="{7043B48B-FCE8-490A-889B-8C49906BBCF1}"/>
                    </a:ext>
                  </a:extLst>
                </p:cNvPr>
                <p:cNvSpPr/>
                <p:nvPr>
                  <p:custDataLst>
                    <p:tags r:id="rId9"/>
                  </p:custDataLst>
                </p:nvPr>
              </p:nvSpPr>
              <p:spPr>
                <a:xfrm rot="5400000">
                  <a:off x="1788567" y="1823231"/>
                  <a:ext cx="715615" cy="159025"/>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7" name="PA-矩形 4">
              <a:extLst>
                <a:ext uri="{FF2B5EF4-FFF2-40B4-BE49-F238E27FC236}">
                  <a16:creationId xmlns:a16="http://schemas.microsoft.com/office/drawing/2014/main" xmlns="" id="{2AC438D8-2944-452A-A5F9-A009FC3D2F9F}"/>
                </a:ext>
              </a:extLst>
            </p:cNvPr>
            <p:cNvSpPr>
              <a:spLocks noChangeArrowheads="1"/>
            </p:cNvSpPr>
            <p:nvPr>
              <p:custDataLst>
                <p:tags r:id="rId5"/>
              </p:custDataLst>
            </p:nvPr>
          </p:nvSpPr>
          <p:spPr bwMode="auto">
            <a:xfrm>
              <a:off x="2296937" y="2033035"/>
              <a:ext cx="7769452" cy="7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0000" algn="just" defTabSz="914400" rtl="0" eaLnBrk="0" fontAlgn="base" latinLnBrk="0" hangingPunct="0">
                <a:lnSpc>
                  <a:spcPct val="15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3264646584"/>
      </p:ext>
    </p:extLst>
  </p:cSld>
  <p:clrMapOvr>
    <a:masterClrMapping/>
  </p:clrMapOvr>
  <p:transition spd="med">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二、资本主义为社会主义所代替的历史必然性</a:t>
            </a:r>
          </a:p>
        </p:txBody>
      </p:sp>
      <p:sp>
        <p:nvSpPr>
          <p:cNvPr id="21" name="PA-文本框 1">
            <a:extLst>
              <a:ext uri="{FF2B5EF4-FFF2-40B4-BE49-F238E27FC236}">
                <a16:creationId xmlns:a16="http://schemas.microsoft.com/office/drawing/2014/main" xmlns="" id="{2DBE644B-CCF5-43C3-B689-89EF5DC05362}"/>
              </a:ext>
            </a:extLst>
          </p:cNvPr>
          <p:cNvSpPr txBox="1">
            <a:spLocks noChangeArrowheads="1"/>
          </p:cNvSpPr>
          <p:nvPr>
            <p:custDataLst>
              <p:tags r:id="rId2"/>
            </p:custDataLst>
          </p:nvPr>
        </p:nvSpPr>
        <p:spPr bwMode="auto">
          <a:xfrm>
            <a:off x="1058514" y="2741897"/>
            <a:ext cx="4906555" cy="353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国家垄断资本主义是社会主义的最充分的物质准备，是社会主义的前阶，是历史阶梯上的一级，在这一级和叫做社会主义的那一级之间，没有任何中间级。</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a:p>
            <a:pPr marL="0" marR="0" lvl="0" indent="622300" algn="r" defTabSz="914400" rtl="0" eaLnBrk="1" fontAlgn="base" latinLnBrk="0" hangingPunct="1">
              <a:lnSpc>
                <a:spcPct val="150000"/>
              </a:lnSpc>
              <a:spcBef>
                <a:spcPts val="1400"/>
              </a:spcBef>
              <a:spcAft>
                <a:spcPct val="0"/>
              </a:spcAft>
              <a:buClrTx/>
              <a:buSzTx/>
              <a:buFontTx/>
              <a:buNone/>
              <a:tabLst/>
              <a:defRPr/>
            </a:pPr>
            <a:r>
              <a:rPr lang="en-US" altLang="zh-CN" sz="2400" dirty="0">
                <a:solidFill>
                  <a:prstClr val="black"/>
                </a:solidFill>
                <a:latin typeface="Arial" panose="020B0604020202020204" pitchFamily="34" charset="0"/>
                <a:sym typeface="Arial" panose="020B0604020202020204" pitchFamily="34" charset="0"/>
              </a:rPr>
              <a:t>——</a:t>
            </a:r>
            <a:r>
              <a:rPr lang="zh-CN" altLang="en-US" sz="2400" dirty="0">
                <a:solidFill>
                  <a:prstClr val="black"/>
                </a:solidFill>
                <a:latin typeface="Arial" panose="020B0604020202020204" pitchFamily="34" charset="0"/>
                <a:sym typeface="Arial" panose="020B0604020202020204" pitchFamily="34" charset="0"/>
              </a:rPr>
              <a:t>列宁</a:t>
            </a:r>
            <a:endParaRPr kumimoji="0" lang="zh-CN" altLang="en-US" sz="2400" b="1" i="0" u="none" strike="noStrike" kern="1200" cap="none" spc="0" normalizeH="0" baseline="0" noProof="0" dirty="0">
              <a:ln>
                <a:noFill/>
              </a:ln>
              <a:solidFill>
                <a:srgbClr val="014D23"/>
              </a:solidFill>
              <a:effectLst/>
              <a:uLnTx/>
              <a:uFillTx/>
              <a:latin typeface="Arial" panose="020B0604020202020204" pitchFamily="34" charset="0"/>
              <a:sym typeface="Arial" panose="020B0604020202020204" pitchFamily="34" charset="0"/>
            </a:endParaRPr>
          </a:p>
        </p:txBody>
      </p:sp>
      <p:graphicFrame>
        <p:nvGraphicFramePr>
          <p:cNvPr id="3" name="PA-图示 2">
            <a:extLst>
              <a:ext uri="{FF2B5EF4-FFF2-40B4-BE49-F238E27FC236}">
                <a16:creationId xmlns:a16="http://schemas.microsoft.com/office/drawing/2014/main" xmlns="" id="{C4E9DACF-B8D2-4126-B4AD-BB439EF851F7}"/>
              </a:ext>
            </a:extLst>
          </p:cNvPr>
          <p:cNvGraphicFramePr/>
          <p:nvPr>
            <p:custDataLst>
              <p:tags r:id="rId3"/>
            </p:custDataLst>
            <p:extLst>
              <p:ext uri="{D42A27DB-BD31-4B8C-83A1-F6EECF244321}">
                <p14:modId xmlns:p14="http://schemas.microsoft.com/office/powerpoint/2010/main" val="345188421"/>
              </p:ext>
            </p:extLst>
          </p:nvPr>
        </p:nvGraphicFramePr>
        <p:xfrm>
          <a:off x="6265420" y="2719392"/>
          <a:ext cx="5721793" cy="27272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59" name="PA-组合 58">
            <a:extLst>
              <a:ext uri="{FF2B5EF4-FFF2-40B4-BE49-F238E27FC236}">
                <a16:creationId xmlns:a16="http://schemas.microsoft.com/office/drawing/2014/main" xmlns="" id="{667161A5-1BBB-4EE2-AD2F-1E86BCAF4F68}"/>
              </a:ext>
            </a:extLst>
          </p:cNvPr>
          <p:cNvGrpSpPr/>
          <p:nvPr>
            <p:custDataLst>
              <p:tags r:id="rId4"/>
            </p:custDataLst>
          </p:nvPr>
        </p:nvGrpSpPr>
        <p:grpSpPr>
          <a:xfrm>
            <a:off x="723901" y="2420219"/>
            <a:ext cx="5372100" cy="3852259"/>
            <a:chOff x="1907836" y="1293143"/>
            <a:chExt cx="8388626" cy="5515166"/>
          </a:xfrm>
        </p:grpSpPr>
        <p:grpSp>
          <p:nvGrpSpPr>
            <p:cNvPr id="60" name="组合 59">
              <a:extLst>
                <a:ext uri="{FF2B5EF4-FFF2-40B4-BE49-F238E27FC236}">
                  <a16:creationId xmlns:a16="http://schemas.microsoft.com/office/drawing/2014/main" xmlns="" id="{444C995A-D11B-487B-8F98-91CF91B9D5C3}"/>
                </a:ext>
              </a:extLst>
            </p:cNvPr>
            <p:cNvGrpSpPr/>
            <p:nvPr/>
          </p:nvGrpSpPr>
          <p:grpSpPr>
            <a:xfrm>
              <a:off x="1907836" y="1293143"/>
              <a:ext cx="8388626" cy="5515166"/>
              <a:chOff x="1907836" y="1293143"/>
              <a:chExt cx="8388626" cy="5515166"/>
            </a:xfrm>
          </p:grpSpPr>
          <p:sp>
            <p:nvSpPr>
              <p:cNvPr id="62" name="PA-任意多边形 2">
                <a:extLst>
                  <a:ext uri="{FF2B5EF4-FFF2-40B4-BE49-F238E27FC236}">
                    <a16:creationId xmlns:a16="http://schemas.microsoft.com/office/drawing/2014/main" xmlns="" id="{4E091CF6-3580-4373-84E3-F0F6AF7BDC4E}"/>
                  </a:ext>
                </a:extLst>
              </p:cNvPr>
              <p:cNvSpPr/>
              <p:nvPr>
                <p:custDataLst>
                  <p:tags r:id="rId7"/>
                </p:custDataLst>
              </p:nvPr>
            </p:nvSpPr>
            <p:spPr>
              <a:xfrm>
                <a:off x="2066862" y="1556792"/>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3" name="PA-任意多边形 3">
                <a:extLst>
                  <a:ext uri="{FF2B5EF4-FFF2-40B4-BE49-F238E27FC236}">
                    <a16:creationId xmlns:a16="http://schemas.microsoft.com/office/drawing/2014/main" xmlns="" id="{06BC6A52-B2F7-4305-AF8F-88DEA96784EC}"/>
                  </a:ext>
                </a:extLst>
              </p:cNvPr>
              <p:cNvSpPr/>
              <p:nvPr>
                <p:custDataLst>
                  <p:tags r:id="rId8"/>
                </p:custDataLst>
              </p:nvPr>
            </p:nvSpPr>
            <p:spPr>
              <a:xfrm rot="10800000">
                <a:off x="2022145" y="5741509"/>
                <a:ext cx="8229599"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a:extLst>
                  <a:ext uri="{FF2B5EF4-FFF2-40B4-BE49-F238E27FC236}">
                    <a16:creationId xmlns:a16="http://schemas.microsoft.com/office/drawing/2014/main" xmlns="" id="{7880AFB5-F5C3-4F53-B49E-E9C42DA50787}"/>
                  </a:ext>
                </a:extLst>
              </p:cNvPr>
              <p:cNvGrpSpPr/>
              <p:nvPr/>
            </p:nvGrpSpPr>
            <p:grpSpPr>
              <a:xfrm>
                <a:off x="1907836" y="1293143"/>
                <a:ext cx="318051" cy="967408"/>
                <a:chOff x="1907836" y="1293143"/>
                <a:chExt cx="318051" cy="967408"/>
              </a:xfrm>
            </p:grpSpPr>
            <p:sp>
              <p:nvSpPr>
                <p:cNvPr id="65" name="PA-矩形 64">
                  <a:extLst>
                    <a:ext uri="{FF2B5EF4-FFF2-40B4-BE49-F238E27FC236}">
                      <a16:creationId xmlns:a16="http://schemas.microsoft.com/office/drawing/2014/main" xmlns="" id="{A22118F5-207F-45CC-A2C0-6DA60184DA61}"/>
                    </a:ext>
                  </a:extLst>
                </p:cNvPr>
                <p:cNvSpPr/>
                <p:nvPr>
                  <p:custDataLst>
                    <p:tags r:id="rId9"/>
                  </p:custDataLst>
                </p:nvPr>
              </p:nvSpPr>
              <p:spPr>
                <a:xfrm>
                  <a:off x="1907836" y="1293143"/>
                  <a:ext cx="159026" cy="755374"/>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6" name="PA-矩形 65">
                  <a:extLst>
                    <a:ext uri="{FF2B5EF4-FFF2-40B4-BE49-F238E27FC236}">
                      <a16:creationId xmlns:a16="http://schemas.microsoft.com/office/drawing/2014/main" xmlns="" id="{4DBB46F1-FA87-4B4F-894A-63078E4E3E77}"/>
                    </a:ext>
                  </a:extLst>
                </p:cNvPr>
                <p:cNvSpPr/>
                <p:nvPr>
                  <p:custDataLst>
                    <p:tags r:id="rId10"/>
                  </p:custDataLst>
                </p:nvPr>
              </p:nvSpPr>
              <p:spPr>
                <a:xfrm rot="5400000">
                  <a:off x="1788567" y="1823231"/>
                  <a:ext cx="715615" cy="159025"/>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61" name="PA-矩形 4">
              <a:extLst>
                <a:ext uri="{FF2B5EF4-FFF2-40B4-BE49-F238E27FC236}">
                  <a16:creationId xmlns:a16="http://schemas.microsoft.com/office/drawing/2014/main" xmlns="" id="{C0681AD3-D987-4298-825F-99AFA513BEE8}"/>
                </a:ext>
              </a:extLst>
            </p:cNvPr>
            <p:cNvSpPr>
              <a:spLocks noChangeArrowheads="1"/>
            </p:cNvSpPr>
            <p:nvPr>
              <p:custDataLst>
                <p:tags r:id="rId6"/>
              </p:custDataLst>
            </p:nvPr>
          </p:nvSpPr>
          <p:spPr bwMode="auto">
            <a:xfrm>
              <a:off x="2296936" y="2033035"/>
              <a:ext cx="7769452" cy="83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0000" algn="just" defTabSz="914400" rtl="0" eaLnBrk="0" fontAlgn="base" latinLnBrk="0" hangingPunct="0">
                <a:lnSpc>
                  <a:spcPct val="15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endParaRPr>
            </a:p>
          </p:txBody>
        </p:sp>
      </p:grpSp>
      <p:sp>
        <p:nvSpPr>
          <p:cNvPr id="31" name="PA-圆角矩形 34">
            <a:extLst>
              <a:ext uri="{FF2B5EF4-FFF2-40B4-BE49-F238E27FC236}">
                <a16:creationId xmlns:a16="http://schemas.microsoft.com/office/drawing/2014/main" xmlns="" id="{E426FC2A-EB58-459B-9D89-E3A1FB7561AB}"/>
              </a:ext>
            </a:extLst>
          </p:cNvPr>
          <p:cNvSpPr/>
          <p:nvPr>
            <p:custDataLst>
              <p:tags r:id="rId5"/>
            </p:custDataLst>
          </p:nvPr>
        </p:nvSpPr>
        <p:spPr>
          <a:xfrm>
            <a:off x="2055938" y="1164311"/>
            <a:ext cx="8080124"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三）国家垄断资本主义将成为社会主义的前奏</a:t>
            </a:r>
          </a:p>
        </p:txBody>
      </p:sp>
    </p:spTree>
    <p:extLst>
      <p:ext uri="{BB962C8B-B14F-4D97-AF65-F5344CB8AC3E}">
        <p14:creationId xmlns:p14="http://schemas.microsoft.com/office/powerpoint/2010/main" val="3011480171"/>
      </p:ext>
    </p:extLst>
  </p:cSld>
  <p:clrMapOvr>
    <a:masterClrMapping/>
  </p:clrMapOvr>
  <p:transition spd="med">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二、资本主义为社会主义所代替的历史必然性</a:t>
            </a:r>
          </a:p>
        </p:txBody>
      </p:sp>
      <p:grpSp>
        <p:nvGrpSpPr>
          <p:cNvPr id="3" name="PA-组合 2">
            <a:extLst>
              <a:ext uri="{FF2B5EF4-FFF2-40B4-BE49-F238E27FC236}">
                <a16:creationId xmlns:a16="http://schemas.microsoft.com/office/drawing/2014/main" xmlns="" id="{6A0651D9-1FA1-45D9-9149-A3D5F9A24F4C}"/>
              </a:ext>
            </a:extLst>
          </p:cNvPr>
          <p:cNvGrpSpPr/>
          <p:nvPr>
            <p:custDataLst>
              <p:tags r:id="rId2"/>
            </p:custDataLst>
          </p:nvPr>
        </p:nvGrpSpPr>
        <p:grpSpPr>
          <a:xfrm>
            <a:off x="733063" y="1843503"/>
            <a:ext cx="10725874" cy="5014497"/>
            <a:chOff x="733063" y="1843503"/>
            <a:chExt cx="10725874" cy="5014497"/>
          </a:xfrm>
        </p:grpSpPr>
        <p:sp>
          <p:nvSpPr>
            <p:cNvPr id="21" name="PA-文本框 1">
              <a:extLst>
                <a:ext uri="{FF2B5EF4-FFF2-40B4-BE49-F238E27FC236}">
                  <a16:creationId xmlns:a16="http://schemas.microsoft.com/office/drawing/2014/main" xmlns="" id="{DFDAC7FE-414C-4BCB-8076-5DDFB0FC7344}"/>
                </a:ext>
              </a:extLst>
            </p:cNvPr>
            <p:cNvSpPr txBox="1">
              <a:spLocks noChangeArrowheads="1"/>
            </p:cNvSpPr>
            <p:nvPr>
              <p:custDataLst>
                <p:tags r:id="rId4"/>
              </p:custDataLst>
            </p:nvPr>
          </p:nvSpPr>
          <p:spPr bwMode="auto">
            <a:xfrm>
              <a:off x="733063" y="2172163"/>
              <a:ext cx="5908304"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随着生产社会化水平的不断提高和无产阶级队伍的不断壮大，无产阶级在自己的政党领导下，必将彻底推翻资本主义和资产阶级的统治，废除资本主义私有制，逐步建立消灭一切阶级、确保人人得以自由而全面发展的联合体。</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资产阶级的灭亡和无产阶级的胜利是同样不可避免的。</a:t>
              </a:r>
            </a:p>
          </p:txBody>
        </p:sp>
        <p:pic>
          <p:nvPicPr>
            <p:cNvPr id="2" name="PA-图片 1">
              <a:extLst>
                <a:ext uri="{FF2B5EF4-FFF2-40B4-BE49-F238E27FC236}">
                  <a16:creationId xmlns:a16="http://schemas.microsoft.com/office/drawing/2014/main" xmlns="" id="{B6022B43-7962-4614-AE16-67437FC3FD56}"/>
                </a:ext>
              </a:extLst>
            </p:cNvPr>
            <p:cNvPicPr>
              <a:picLocks noChangeAspect="1"/>
            </p:cNvPicPr>
            <p:nvPr>
              <p:custDataLst>
                <p:tags r:id="rId5"/>
              </p:custDataLst>
            </p:nvPr>
          </p:nvPicPr>
          <p:blipFill>
            <a:blip r:embed="rId7">
              <a:clrChange>
                <a:clrFrom>
                  <a:srgbClr val="EEEEEE"/>
                </a:clrFrom>
                <a:clrTo>
                  <a:srgbClr val="EEEEEE">
                    <a:alpha val="0"/>
                  </a:srgbClr>
                </a:clrTo>
              </a:clrChange>
            </a:blip>
            <a:stretch>
              <a:fillRect/>
            </a:stretch>
          </p:blipFill>
          <p:spPr>
            <a:xfrm>
              <a:off x="7972923" y="1843503"/>
              <a:ext cx="3486014" cy="5014497"/>
            </a:xfrm>
            <a:prstGeom prst="rect">
              <a:avLst/>
            </a:prstGeom>
          </p:spPr>
        </p:pic>
      </p:grpSp>
      <p:sp>
        <p:nvSpPr>
          <p:cNvPr id="29" name="PA-圆角矩形 34">
            <a:extLst>
              <a:ext uri="{FF2B5EF4-FFF2-40B4-BE49-F238E27FC236}">
                <a16:creationId xmlns:a16="http://schemas.microsoft.com/office/drawing/2014/main" xmlns="" id="{EABC80CE-6878-4D71-A3BA-B6EFEE1346F3}"/>
              </a:ext>
            </a:extLst>
          </p:cNvPr>
          <p:cNvSpPr/>
          <p:nvPr>
            <p:custDataLst>
              <p:tags r:id="rId3"/>
            </p:custDataLst>
          </p:nvPr>
        </p:nvSpPr>
        <p:spPr>
          <a:xfrm>
            <a:off x="69410" y="1011155"/>
            <a:ext cx="12053180"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（四</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）资本主义社会存在着资产阶级和无产阶级两大阶级之间的矛盾和斗争</a:t>
            </a:r>
          </a:p>
        </p:txBody>
      </p:sp>
    </p:spTree>
    <p:extLst>
      <p:ext uri="{BB962C8B-B14F-4D97-AF65-F5344CB8AC3E}">
        <p14:creationId xmlns:p14="http://schemas.microsoft.com/office/powerpoint/2010/main" val="1513813671"/>
      </p:ext>
    </p:extLst>
  </p:cSld>
  <p:clrMapOvr>
    <a:masterClrMapping/>
  </p:clrMapOvr>
  <p:transition spd="med">
    <p:pull/>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二、资本主义为社会主义所代替的历史必然性</a:t>
            </a:r>
          </a:p>
        </p:txBody>
      </p:sp>
      <p:pic>
        <p:nvPicPr>
          <p:cNvPr id="4098" name="PA-图片 2">
            <a:extLst>
              <a:ext uri="{FF2B5EF4-FFF2-40B4-BE49-F238E27FC236}">
                <a16:creationId xmlns:a16="http://schemas.microsoft.com/office/drawing/2014/main" xmlns="" id="{41DF9B30-E46F-4849-A591-B00AF4452B6E}"/>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4978725" y="1534534"/>
            <a:ext cx="6774800" cy="44471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PA-组合 5">
            <a:extLst>
              <a:ext uri="{FF2B5EF4-FFF2-40B4-BE49-F238E27FC236}">
                <a16:creationId xmlns:a16="http://schemas.microsoft.com/office/drawing/2014/main" xmlns="" id="{4FE40560-B04B-4B4A-845F-F9C23ACC5983}"/>
              </a:ext>
            </a:extLst>
          </p:cNvPr>
          <p:cNvGrpSpPr/>
          <p:nvPr>
            <p:custDataLst>
              <p:tags r:id="rId3"/>
            </p:custDataLst>
          </p:nvPr>
        </p:nvGrpSpPr>
        <p:grpSpPr>
          <a:xfrm>
            <a:off x="250487" y="2085975"/>
            <a:ext cx="4404956" cy="3320009"/>
            <a:chOff x="1907836" y="1293143"/>
            <a:chExt cx="8388626" cy="6322494"/>
          </a:xfrm>
        </p:grpSpPr>
        <p:grpSp>
          <p:nvGrpSpPr>
            <p:cNvPr id="7" name="组合 6">
              <a:extLst>
                <a:ext uri="{FF2B5EF4-FFF2-40B4-BE49-F238E27FC236}">
                  <a16:creationId xmlns:a16="http://schemas.microsoft.com/office/drawing/2014/main" xmlns="" id="{D31FDE4C-B762-47A3-937F-573602274B79}"/>
                </a:ext>
              </a:extLst>
            </p:cNvPr>
            <p:cNvGrpSpPr/>
            <p:nvPr/>
          </p:nvGrpSpPr>
          <p:grpSpPr>
            <a:xfrm>
              <a:off x="1907836" y="1293143"/>
              <a:ext cx="8388626" cy="6322494"/>
              <a:chOff x="1907836" y="1293143"/>
              <a:chExt cx="8388626" cy="6322494"/>
            </a:xfrm>
          </p:grpSpPr>
          <p:sp>
            <p:nvSpPr>
              <p:cNvPr id="9" name="PA-任意多边形 2">
                <a:extLst>
                  <a:ext uri="{FF2B5EF4-FFF2-40B4-BE49-F238E27FC236}">
                    <a16:creationId xmlns:a16="http://schemas.microsoft.com/office/drawing/2014/main" xmlns="" id="{4F1C89E3-1349-47F5-9FCB-06AE1426594F}"/>
                  </a:ext>
                </a:extLst>
              </p:cNvPr>
              <p:cNvSpPr/>
              <p:nvPr>
                <p:custDataLst>
                  <p:tags r:id="rId6"/>
                </p:custDataLst>
              </p:nvPr>
            </p:nvSpPr>
            <p:spPr>
              <a:xfrm>
                <a:off x="2066862" y="1556792"/>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PA-任意多边形 3">
                <a:extLst>
                  <a:ext uri="{FF2B5EF4-FFF2-40B4-BE49-F238E27FC236}">
                    <a16:creationId xmlns:a16="http://schemas.microsoft.com/office/drawing/2014/main" xmlns="" id="{2BE22870-237E-4161-A947-690E6A178C9A}"/>
                  </a:ext>
                </a:extLst>
              </p:cNvPr>
              <p:cNvSpPr/>
              <p:nvPr>
                <p:custDataLst>
                  <p:tags r:id="rId7"/>
                </p:custDataLst>
              </p:nvPr>
            </p:nvSpPr>
            <p:spPr>
              <a:xfrm rot="10800000">
                <a:off x="2022145" y="6548837"/>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1" name="组合 10">
                <a:extLst>
                  <a:ext uri="{FF2B5EF4-FFF2-40B4-BE49-F238E27FC236}">
                    <a16:creationId xmlns:a16="http://schemas.microsoft.com/office/drawing/2014/main" xmlns="" id="{657FA454-A1B8-40D5-9FBF-27F0BCFC4E27}"/>
                  </a:ext>
                </a:extLst>
              </p:cNvPr>
              <p:cNvGrpSpPr/>
              <p:nvPr/>
            </p:nvGrpSpPr>
            <p:grpSpPr>
              <a:xfrm>
                <a:off x="1907836" y="1293143"/>
                <a:ext cx="318051" cy="967408"/>
                <a:chOff x="1907836" y="1293143"/>
                <a:chExt cx="318051" cy="967408"/>
              </a:xfrm>
            </p:grpSpPr>
            <p:sp>
              <p:nvSpPr>
                <p:cNvPr id="12" name="PA-矩形 11">
                  <a:extLst>
                    <a:ext uri="{FF2B5EF4-FFF2-40B4-BE49-F238E27FC236}">
                      <a16:creationId xmlns:a16="http://schemas.microsoft.com/office/drawing/2014/main" xmlns="" id="{71D8EDFA-6B97-431B-8CE9-C7B305ED2F7B}"/>
                    </a:ext>
                  </a:extLst>
                </p:cNvPr>
                <p:cNvSpPr/>
                <p:nvPr>
                  <p:custDataLst>
                    <p:tags r:id="rId8"/>
                  </p:custDataLst>
                </p:nvPr>
              </p:nvSpPr>
              <p:spPr>
                <a:xfrm>
                  <a:off x="1907836" y="1293143"/>
                  <a:ext cx="159026" cy="755374"/>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PA-矩形 12">
                  <a:extLst>
                    <a:ext uri="{FF2B5EF4-FFF2-40B4-BE49-F238E27FC236}">
                      <a16:creationId xmlns:a16="http://schemas.microsoft.com/office/drawing/2014/main" xmlns="" id="{EE9162D0-FE2C-4633-99FF-28C2AA537018}"/>
                    </a:ext>
                  </a:extLst>
                </p:cNvPr>
                <p:cNvSpPr/>
                <p:nvPr>
                  <p:custDataLst>
                    <p:tags r:id="rId9"/>
                  </p:custDataLst>
                </p:nvPr>
              </p:nvSpPr>
              <p:spPr>
                <a:xfrm rot="5400000">
                  <a:off x="1788567" y="1823231"/>
                  <a:ext cx="715615" cy="159025"/>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8" name="PA-矩形 4">
              <a:extLst>
                <a:ext uri="{FF2B5EF4-FFF2-40B4-BE49-F238E27FC236}">
                  <a16:creationId xmlns:a16="http://schemas.microsoft.com/office/drawing/2014/main" xmlns="" id="{84C1403F-2A13-4C2D-95D4-C5A16CCC359F}"/>
                </a:ext>
              </a:extLst>
            </p:cNvPr>
            <p:cNvSpPr>
              <a:spLocks noChangeArrowheads="1"/>
            </p:cNvSpPr>
            <p:nvPr>
              <p:custDataLst>
                <p:tags r:id="rId5"/>
              </p:custDataLst>
            </p:nvPr>
          </p:nvSpPr>
          <p:spPr bwMode="auto">
            <a:xfrm>
              <a:off x="2296937" y="2033035"/>
              <a:ext cx="7769452" cy="1106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0000" algn="just" defTabSz="914400" rtl="0" eaLnBrk="0" fontAlgn="base" latinLnBrk="0" hangingPunct="0">
                <a:lnSpc>
                  <a:spcPct val="15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endParaRPr>
            </a:p>
          </p:txBody>
        </p:sp>
      </p:grpSp>
      <p:sp>
        <p:nvSpPr>
          <p:cNvPr id="14" name="PA-文本框 1">
            <a:extLst>
              <a:ext uri="{FF2B5EF4-FFF2-40B4-BE49-F238E27FC236}">
                <a16:creationId xmlns:a16="http://schemas.microsoft.com/office/drawing/2014/main" xmlns="" id="{EC704140-322E-42A8-A3BD-5F08B7D4EC4F}"/>
              </a:ext>
            </a:extLst>
          </p:cNvPr>
          <p:cNvSpPr txBox="1">
            <a:spLocks noChangeArrowheads="1"/>
          </p:cNvSpPr>
          <p:nvPr>
            <p:custDataLst>
              <p:tags r:id="rId4"/>
            </p:custDataLst>
          </p:nvPr>
        </p:nvSpPr>
        <p:spPr bwMode="auto">
          <a:xfrm>
            <a:off x="474624" y="2416678"/>
            <a:ext cx="4040187"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当今世界，虽然资本主义制度通过自我调节还能为生产力的发展提供一定的空间，但</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社会主义取代资本主义</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是</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历史的必然趋势</a:t>
            </a:r>
            <a:r>
              <a:rPr kumimoji="0" lang="zh-CN" altLang="en-US" sz="2400" b="0" i="0" u="none" strike="noStrike" kern="1200" cap="none" spc="0" normalizeH="0" baseline="0" noProof="0" dirty="0">
                <a:ln>
                  <a:noFill/>
                </a:ln>
                <a:effectLst/>
                <a:uLnTx/>
                <a:uFillTx/>
                <a:latin typeface="Arial" panose="020B0604020202020204" pitchFamily="34" charset="0"/>
                <a:sym typeface="Arial" panose="020B0604020202020204" pitchFamily="34" charset="0"/>
              </a:rPr>
              <a:t>。</a:t>
            </a:r>
            <a:endParaRPr kumimoji="0" lang="en-US" altLang="zh-CN" sz="2400" b="0" i="0" u="none" strike="noStrike" kern="1200" cap="none" spc="0" normalizeH="0" baseline="0" noProof="0" dirty="0">
              <a:ln>
                <a:noFill/>
              </a:ln>
              <a:effectLst/>
              <a:uLnTx/>
              <a:uFillTx/>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53308559"/>
      </p:ext>
    </p:extLst>
  </p:cSld>
  <p:clrMapOvr>
    <a:masterClrMapping/>
  </p:clrMapOvr>
  <p:transition spd="med">
    <p:pull/>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文本框 58">
            <a:extLst>
              <a:ext uri="{FF2B5EF4-FFF2-40B4-BE49-F238E27FC236}">
                <a16:creationId xmlns:a16="http://schemas.microsoft.com/office/drawing/2014/main" xmlns="" id="{E62A39CB-80D9-49C2-9A3E-257765102934}"/>
              </a:ext>
            </a:extLst>
          </p:cNvPr>
          <p:cNvSpPr txBox="1"/>
          <p:nvPr>
            <p:custDataLst>
              <p:tags r:id="rId1"/>
            </p:custDataLst>
          </p:nvPr>
        </p:nvSpPr>
        <p:spPr>
          <a:xfrm>
            <a:off x="1456968" y="2666934"/>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矩形 30">
            <a:extLst>
              <a:ext uri="{FF2B5EF4-FFF2-40B4-BE49-F238E27FC236}">
                <a16:creationId xmlns:a16="http://schemas.microsoft.com/office/drawing/2014/main" xmlns="" id="{6442474F-A564-4314-BE2F-0CFA8158EA1E}"/>
              </a:ext>
            </a:extLst>
          </p:cNvPr>
          <p:cNvSpPr/>
          <p:nvPr/>
        </p:nvSpPr>
        <p:spPr>
          <a:xfrm>
            <a:off x="314801" y="27063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PA-文本框 47">
            <a:extLst>
              <a:ext uri="{FF2B5EF4-FFF2-40B4-BE49-F238E27FC236}">
                <a16:creationId xmlns:a16="http://schemas.microsoft.com/office/drawing/2014/main" xmlns="" id="{463B3806-9CB7-4700-AD3A-E2E550D13745}"/>
              </a:ext>
            </a:extLst>
          </p:cNvPr>
          <p:cNvSpPr txBox="1"/>
          <p:nvPr>
            <p:custDataLst>
              <p:tags r:id="rId2"/>
            </p:custDataLst>
          </p:nvPr>
        </p:nvSpPr>
        <p:spPr>
          <a:xfrm>
            <a:off x="3303872" y="4944150"/>
            <a:ext cx="6232648" cy="905889"/>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6228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我们不禁要问：</a:t>
            </a:r>
            <a:r>
              <a:rPr kumimoji="0" lang="zh-CN" altLang="en-US" sz="40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美国怎么了？！</a:t>
            </a:r>
            <a:endPar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5" name="图片 4">
            <a:extLst>
              <a:ext uri="{FF2B5EF4-FFF2-40B4-BE49-F238E27FC236}">
                <a16:creationId xmlns:a16="http://schemas.microsoft.com/office/drawing/2014/main" xmlns="" id="{0D723A02-ED09-4CAF-B619-C735D8982239}"/>
              </a:ext>
            </a:extLst>
          </p:cNvPr>
          <p:cNvPicPr>
            <a:picLocks noChangeAspect="1"/>
          </p:cNvPicPr>
          <p:nvPr/>
        </p:nvPicPr>
        <p:blipFill>
          <a:blip r:embed="rId5"/>
          <a:stretch>
            <a:fillRect/>
          </a:stretch>
        </p:blipFill>
        <p:spPr>
          <a:xfrm>
            <a:off x="556340" y="919192"/>
            <a:ext cx="8718927" cy="3862186"/>
          </a:xfrm>
          <a:prstGeom prst="rect">
            <a:avLst/>
          </a:prstGeom>
        </p:spPr>
      </p:pic>
      <p:sp>
        <p:nvSpPr>
          <p:cNvPr id="14" name="矩形: 折角 13">
            <a:extLst>
              <a:ext uri="{FF2B5EF4-FFF2-40B4-BE49-F238E27FC236}">
                <a16:creationId xmlns:a16="http://schemas.microsoft.com/office/drawing/2014/main" xmlns="" id="{2C90DF82-E3ED-472B-A77B-18EAEF4F6554}"/>
              </a:ext>
            </a:extLst>
          </p:cNvPr>
          <p:cNvSpPr/>
          <p:nvPr/>
        </p:nvSpPr>
        <p:spPr>
          <a:xfrm>
            <a:off x="8683475" y="2200285"/>
            <a:ext cx="2924440" cy="1674635"/>
          </a:xfrm>
          <a:prstGeom prst="foldedCorne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70</a:t>
            </a:r>
            <a:r>
              <a:rPr lang="zh-CN" altLang="en-US" sz="4000" dirty="0"/>
              <a:t>万！</a:t>
            </a:r>
          </a:p>
        </p:txBody>
      </p:sp>
    </p:spTree>
    <p:extLst>
      <p:ext uri="{BB962C8B-B14F-4D97-AF65-F5344CB8AC3E}">
        <p14:creationId xmlns:p14="http://schemas.microsoft.com/office/powerpoint/2010/main" val="205423957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1000" fill="hold"/>
                                        <p:tgtEl>
                                          <p:spTgt spid="35"/>
                                        </p:tgtEl>
                                        <p:attrNameLst>
                                          <p:attrName>ppt_w</p:attrName>
                                        </p:attrNameLst>
                                      </p:cBhvr>
                                      <p:tavLst>
                                        <p:tav tm="0">
                                          <p:val>
                                            <p:fltVal val="0"/>
                                          </p:val>
                                        </p:tav>
                                        <p:tav tm="100000">
                                          <p:val>
                                            <p:strVal val="#ppt_w"/>
                                          </p:val>
                                        </p:tav>
                                      </p:tavLst>
                                    </p:anim>
                                    <p:anim calcmode="lin" valueType="num">
                                      <p:cBhvr>
                                        <p:cTn id="14" dur="1000" fill="hold"/>
                                        <p:tgtEl>
                                          <p:spTgt spid="35"/>
                                        </p:tgtEl>
                                        <p:attrNameLst>
                                          <p:attrName>ppt_h</p:attrName>
                                        </p:attrNameLst>
                                      </p:cBhvr>
                                      <p:tavLst>
                                        <p:tav tm="0">
                                          <p:val>
                                            <p:fltVal val="0"/>
                                          </p:val>
                                        </p:tav>
                                        <p:tav tm="100000">
                                          <p:val>
                                            <p:strVal val="#ppt_h"/>
                                          </p:val>
                                        </p:tav>
                                      </p:tavLst>
                                    </p:anim>
                                    <p:anim calcmode="lin" valueType="num">
                                      <p:cBhvr>
                                        <p:cTn id="15" dur="1000" fill="hold"/>
                                        <p:tgtEl>
                                          <p:spTgt spid="35"/>
                                        </p:tgtEl>
                                        <p:attrNameLst>
                                          <p:attrName>style.rotation</p:attrName>
                                        </p:attrNameLst>
                                      </p:cBhvr>
                                      <p:tavLst>
                                        <p:tav tm="0">
                                          <p:val>
                                            <p:fltVal val="90"/>
                                          </p:val>
                                        </p:tav>
                                        <p:tav tm="100000">
                                          <p:val>
                                            <p:fltVal val="0"/>
                                          </p:val>
                                        </p:tav>
                                      </p:tavLst>
                                    </p:anim>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1" nodeType="clickEffect">
                                  <p:stCondLst>
                                    <p:cond delay="0"/>
                                  </p:stCondLst>
                                  <p:childTnLst>
                                    <p:animEffect transition="out" filter="fade">
                                      <p:cBhvr>
                                        <p:cTn id="20" dur="500" tmFilter="0, 0; .2, .5; .8, .5; 1, 0"/>
                                        <p:tgtEl>
                                          <p:spTgt spid="35"/>
                                        </p:tgtEl>
                                      </p:cBhvr>
                                    </p:animEffect>
                                    <p:animScale>
                                      <p:cBhvr>
                                        <p:cTn id="21"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5" grpId="0"/>
      <p:bldP spid="3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10" name="矩形 3">
            <a:extLst>
              <a:ext uri="{FF2B5EF4-FFF2-40B4-BE49-F238E27FC236}">
                <a16:creationId xmlns:a16="http://schemas.microsoft.com/office/drawing/2014/main" xmlns="" id="{98E841BE-4565-412D-B24D-A075B289E4C0}"/>
              </a:ext>
            </a:extLst>
          </p:cNvPr>
          <p:cNvSpPr>
            <a:spLocks noChangeArrowheads="1"/>
          </p:cNvSpPr>
          <p:nvPr/>
        </p:nvSpPr>
        <p:spPr bwMode="auto">
          <a:xfrm>
            <a:off x="193675" y="1799322"/>
            <a:ext cx="10909300"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FontTx/>
              <a:buNone/>
            </a:pPr>
            <a:r>
              <a:rPr lang="zh-CN" altLang="en-US" b="1" dirty="0">
                <a:latin typeface="Arial" panose="020B0604020202020204" pitchFamily="34" charset="0"/>
                <a:sym typeface="Arial" panose="020B0604020202020204" pitchFamily="34" charset="0"/>
              </a:rPr>
              <a:t>自由竞争</a:t>
            </a:r>
            <a:endParaRPr lang="zh-CN" altLang="en-US" sz="2400" dirty="0">
              <a:latin typeface="Arial" panose="020B0604020202020204" pitchFamily="34" charset="0"/>
              <a:cs typeface="Times New Roman" panose="02020603050405020304" pitchFamily="18" charset="0"/>
              <a:sym typeface="Arial" panose="020B0604020202020204" pitchFamily="34" charset="0"/>
            </a:endParaRPr>
          </a:p>
        </p:txBody>
      </p:sp>
      <p:sp>
        <p:nvSpPr>
          <p:cNvPr id="11" name="矩形 5">
            <a:extLst>
              <a:ext uri="{FF2B5EF4-FFF2-40B4-BE49-F238E27FC236}">
                <a16:creationId xmlns:a16="http://schemas.microsoft.com/office/drawing/2014/main" xmlns="" id="{138614E5-E7B8-4EC2-83B4-75378BA2128D}"/>
              </a:ext>
            </a:extLst>
          </p:cNvPr>
          <p:cNvSpPr>
            <a:spLocks noChangeArrowheads="1"/>
          </p:cNvSpPr>
          <p:nvPr/>
        </p:nvSpPr>
        <p:spPr bwMode="auto">
          <a:xfrm>
            <a:off x="708025" y="5102927"/>
            <a:ext cx="81026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社会主义市场经济，依据价值规律，在宏观调控下采取自由竞争的形式，优胜劣汰，以促进经济发展。</a:t>
            </a:r>
            <a:endParaRPr lang="zh-CN" altLang="en-US" sz="2400" dirty="0">
              <a:solidFill>
                <a:srgbClr val="000000"/>
              </a:solidFill>
              <a:latin typeface="Arial" panose="020B0604020202020204" pitchFamily="34" charset="0"/>
              <a:cs typeface="Times New Roman" panose="02020603050405020304" pitchFamily="18" charset="0"/>
              <a:sym typeface="Arial" panose="020B0604020202020204" pitchFamily="34" charset="0"/>
            </a:endParaRPr>
          </a:p>
        </p:txBody>
      </p:sp>
      <p:sp>
        <p:nvSpPr>
          <p:cNvPr id="12" name="矩形 8">
            <a:extLst>
              <a:ext uri="{FF2B5EF4-FFF2-40B4-BE49-F238E27FC236}">
                <a16:creationId xmlns:a16="http://schemas.microsoft.com/office/drawing/2014/main" xmlns="" id="{49A2D79C-195E-47E0-B6D4-15448A84BA57}"/>
              </a:ext>
            </a:extLst>
          </p:cNvPr>
          <p:cNvSpPr>
            <a:spLocks noChangeArrowheads="1"/>
          </p:cNvSpPr>
          <p:nvPr/>
        </p:nvSpPr>
        <p:spPr bwMode="auto">
          <a:xfrm>
            <a:off x="727075" y="2634788"/>
            <a:ext cx="10902950" cy="189071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122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911225">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911225">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911225">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911225">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ct val="0"/>
              </a:spcBef>
              <a:buFontTx/>
              <a:buNone/>
            </a:pPr>
            <a:endParaRPr lang="zh-CN" altLang="zh-CN" sz="2400">
              <a:solidFill>
                <a:srgbClr val="FFFFFF"/>
              </a:solidFill>
              <a:latin typeface="Arial" panose="020B0604020202020204" pitchFamily="34" charset="0"/>
              <a:sym typeface="Arial" panose="020B0604020202020204" pitchFamily="34" charset="0"/>
            </a:endParaRPr>
          </a:p>
        </p:txBody>
      </p:sp>
      <p:sp>
        <p:nvSpPr>
          <p:cNvPr id="18" name="矩形 4">
            <a:extLst>
              <a:ext uri="{FF2B5EF4-FFF2-40B4-BE49-F238E27FC236}">
                <a16:creationId xmlns:a16="http://schemas.microsoft.com/office/drawing/2014/main" xmlns="" id="{69733C9E-0CA9-4E09-824F-32B093387B98}"/>
              </a:ext>
            </a:extLst>
          </p:cNvPr>
          <p:cNvSpPr>
            <a:spLocks noChangeArrowheads="1"/>
          </p:cNvSpPr>
          <p:nvPr/>
        </p:nvSpPr>
        <p:spPr bwMode="auto">
          <a:xfrm>
            <a:off x="1787525" y="3322176"/>
            <a:ext cx="9667875"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2800" algn="just">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自由地追逐剩余价值的竞争。是</a:t>
            </a:r>
            <a:r>
              <a:rPr lang="en-US" altLang="zh-CN" sz="2400" dirty="0">
                <a:solidFill>
                  <a:srgbClr val="000000"/>
                </a:solidFill>
                <a:latin typeface="Arial" panose="020B0604020202020204" pitchFamily="34" charset="0"/>
                <a:sym typeface="Arial" panose="020B0604020202020204" pitchFamily="34" charset="0"/>
              </a:rPr>
              <a:t>16</a:t>
            </a:r>
            <a:r>
              <a:rPr lang="zh-CN" altLang="en-US" sz="2400" dirty="0">
                <a:solidFill>
                  <a:srgbClr val="000000"/>
                </a:solidFill>
                <a:latin typeface="Arial" panose="020B0604020202020204" pitchFamily="34" charset="0"/>
                <a:sym typeface="Arial" panose="020B0604020202020204" pitchFamily="34" charset="0"/>
              </a:rPr>
              <a:t>世纪至</a:t>
            </a:r>
            <a:r>
              <a:rPr lang="en-US" altLang="zh-CN" sz="2400" dirty="0">
                <a:solidFill>
                  <a:srgbClr val="000000"/>
                </a:solidFill>
                <a:latin typeface="Arial" panose="020B0604020202020204" pitchFamily="34" charset="0"/>
                <a:sym typeface="Arial" panose="020B0604020202020204" pitchFamily="34" charset="0"/>
              </a:rPr>
              <a:t>19</a:t>
            </a:r>
            <a:r>
              <a:rPr lang="zh-CN" altLang="en-US" sz="2400" dirty="0">
                <a:solidFill>
                  <a:srgbClr val="000000"/>
                </a:solidFill>
                <a:latin typeface="Arial" panose="020B0604020202020204" pitchFamily="34" charset="0"/>
                <a:sym typeface="Arial" panose="020B0604020202020204" pitchFamily="34" charset="0"/>
              </a:rPr>
              <a:t>世纪</a:t>
            </a:r>
            <a:r>
              <a:rPr lang="en-US" altLang="zh-CN" sz="2400" dirty="0">
                <a:solidFill>
                  <a:srgbClr val="000000"/>
                </a:solidFill>
                <a:latin typeface="Arial" panose="020B0604020202020204" pitchFamily="34" charset="0"/>
                <a:sym typeface="Arial" panose="020B0604020202020204" pitchFamily="34" charset="0"/>
              </a:rPr>
              <a:t>70</a:t>
            </a:r>
            <a:r>
              <a:rPr lang="zh-CN" altLang="en-US" sz="2400" dirty="0">
                <a:solidFill>
                  <a:srgbClr val="000000"/>
                </a:solidFill>
                <a:latin typeface="Arial" panose="020B0604020202020204" pitchFamily="34" charset="0"/>
                <a:sym typeface="Arial" panose="020B0604020202020204" pitchFamily="34" charset="0"/>
              </a:rPr>
              <a:t>年代垄断资本主义形成前资本主义的基本特征。 </a:t>
            </a:r>
            <a:endParaRPr lang="zh-CN" altLang="en-US" sz="2400" dirty="0">
              <a:solidFill>
                <a:srgbClr val="000000"/>
              </a:solidFill>
              <a:latin typeface="Arial" panose="020B0604020202020204" pitchFamily="34" charset="0"/>
              <a:cs typeface="Times New Roman" panose="02020603050405020304" pitchFamily="18" charset="0"/>
              <a:sym typeface="Arial" panose="020B0604020202020204" pitchFamily="34" charset="0"/>
            </a:endParaRPr>
          </a:p>
        </p:txBody>
      </p:sp>
      <p:pic>
        <p:nvPicPr>
          <p:cNvPr id="19" name="Picture 4">
            <a:extLst>
              <a:ext uri="{FF2B5EF4-FFF2-40B4-BE49-F238E27FC236}">
                <a16:creationId xmlns:a16="http://schemas.microsoft.com/office/drawing/2014/main" xmlns="" id="{77455254-08EB-41FB-B84F-C21295BD6B76}"/>
              </a:ext>
            </a:extLst>
          </p:cNvPr>
          <p:cNvPicPr>
            <a:picLocks noChangeAspect="1" noChangeArrowheads="1"/>
          </p:cNvPicPr>
          <p:nvPr/>
        </p:nvPicPr>
        <p:blipFill>
          <a:blip r:embed="rId2" cstate="print"/>
          <a:srcRect/>
          <a:stretch>
            <a:fillRect/>
          </a:stretch>
        </p:blipFill>
        <p:spPr bwMode="auto">
          <a:xfrm>
            <a:off x="9301803" y="4833226"/>
            <a:ext cx="2229797" cy="1672349"/>
          </a:xfrm>
          <a:prstGeom prst="rect">
            <a:avLst/>
          </a:prstGeom>
          <a:ln>
            <a:noFill/>
          </a:ln>
          <a:effectLst>
            <a:outerShdw blurRad="292100" dist="139700" dir="2700000" algn="tl" rotWithShape="0">
              <a:srgbClr val="333333">
                <a:alpha val="65000"/>
              </a:srgbClr>
            </a:outerShdw>
          </a:effectLst>
        </p:spPr>
      </p:pic>
      <p:cxnSp>
        <p:nvCxnSpPr>
          <p:cNvPr id="20" name="直接连接符 19">
            <a:extLst>
              <a:ext uri="{FF2B5EF4-FFF2-40B4-BE49-F238E27FC236}">
                <a16:creationId xmlns:a16="http://schemas.microsoft.com/office/drawing/2014/main" xmlns="" id="{2B565741-7102-4A8A-869D-B4C177136ADC}"/>
              </a:ext>
            </a:extLst>
          </p:cNvPr>
          <p:cNvCxnSpPr>
            <a:cxnSpLocks/>
          </p:cNvCxnSpPr>
          <p:nvPr/>
        </p:nvCxnSpPr>
        <p:spPr>
          <a:xfrm>
            <a:off x="979488" y="3322176"/>
            <a:ext cx="1713804"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sp>
        <p:nvSpPr>
          <p:cNvPr id="2" name="箭头: 五边形 1">
            <a:extLst>
              <a:ext uri="{FF2B5EF4-FFF2-40B4-BE49-F238E27FC236}">
                <a16:creationId xmlns:a16="http://schemas.microsoft.com/office/drawing/2014/main" xmlns="" id="{0C6342CE-6D9E-41C3-8B9D-D6CAAEC9901A}"/>
              </a:ext>
            </a:extLst>
          </p:cNvPr>
          <p:cNvSpPr/>
          <p:nvPr/>
        </p:nvSpPr>
        <p:spPr>
          <a:xfrm>
            <a:off x="979488" y="2729326"/>
            <a:ext cx="1354137" cy="498313"/>
          </a:xfrm>
          <a:prstGeom prst="homePlate">
            <a:avLst/>
          </a:pr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p>
            <a:pPr algn="ctr" defTabSz="800100" eaLnBrk="1" hangingPunct="1">
              <a:lnSpc>
                <a:spcPct val="90000"/>
              </a:lnSpc>
              <a:spcAft>
                <a:spcPct val="35000"/>
              </a:spcAft>
            </a:pPr>
            <a:endParaRPr lang="zh-CN" altLang="en-US" sz="24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Box 12">
            <a:extLst>
              <a:ext uri="{FF2B5EF4-FFF2-40B4-BE49-F238E27FC236}">
                <a16:creationId xmlns:a16="http://schemas.microsoft.com/office/drawing/2014/main" xmlns="" id="{6338D2D8-D856-4F2B-A2E5-6FCED89F2FB7}"/>
              </a:ext>
            </a:extLst>
          </p:cNvPr>
          <p:cNvSpPr>
            <a:spLocks noChangeArrowheads="1"/>
          </p:cNvSpPr>
          <p:nvPr/>
        </p:nvSpPr>
        <p:spPr bwMode="auto">
          <a:xfrm>
            <a:off x="985838" y="2615738"/>
            <a:ext cx="1545544"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122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911225">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911225">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911225">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911225">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Tx/>
              <a:buNone/>
            </a:pPr>
            <a:r>
              <a:rPr lang="zh-CN" altLang="en-US" sz="2400" b="1" dirty="0">
                <a:solidFill>
                  <a:srgbClr val="000000"/>
                </a:solidFill>
                <a:latin typeface="Arial" panose="020B0604020202020204" pitchFamily="34" charset="0"/>
                <a:sym typeface="Arial" panose="020B0604020202020204" pitchFamily="34" charset="0"/>
              </a:rPr>
              <a:t>  实 质</a:t>
            </a:r>
          </a:p>
        </p:txBody>
      </p:sp>
      <p:sp>
        <p:nvSpPr>
          <p:cNvPr id="16" name="矩形 9">
            <a:extLst>
              <a:ext uri="{FF2B5EF4-FFF2-40B4-BE49-F238E27FC236}">
                <a16:creationId xmlns:a16="http://schemas.microsoft.com/office/drawing/2014/main" xmlns="" id="{EFAF5148-980C-4EB3-97CE-5457FD2DDF82}"/>
              </a:ext>
            </a:extLst>
          </p:cNvPr>
          <p:cNvSpPr>
            <a:spLocks noChangeArrowheads="1"/>
          </p:cNvSpPr>
          <p:nvPr/>
        </p:nvSpPr>
        <p:spPr bwMode="auto">
          <a:xfrm>
            <a:off x="720725" y="2634788"/>
            <a:ext cx="258763" cy="1890713"/>
          </a:xfrm>
          <a:prstGeom prst="rect">
            <a:avLst/>
          </a:prstGeom>
          <a:solidFill>
            <a:srgbClr val="B26A37"/>
          </a:solidFill>
          <a:ln>
            <a:solidFill>
              <a:srgbClr val="B26A37"/>
            </a:solidFill>
          </a:ln>
        </p:spPr>
        <p:txBody>
          <a:bodyPr anchor="ctr"/>
          <a:lstStyle>
            <a:lvl1pPr defTabSz="91122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911225">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911225">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911225">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911225">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911225"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ct val="0"/>
              </a:spcBef>
              <a:buFontTx/>
              <a:buNone/>
            </a:pPr>
            <a:endParaRPr lang="zh-CN" altLang="zh-CN" sz="2400">
              <a:solidFill>
                <a:srgbClr val="FFFFFF"/>
              </a:solidFill>
              <a:latin typeface="Arial" panose="020B0604020202020204" pitchFamily="34" charset="0"/>
              <a:sym typeface="Arial" panose="020B0604020202020204" pitchFamily="34" charset="0"/>
            </a:endParaRPr>
          </a:p>
        </p:txBody>
      </p:sp>
      <p:sp>
        <p:nvSpPr>
          <p:cNvPr id="13" name="矩形: 圆角 12">
            <a:extLst>
              <a:ext uri="{FF2B5EF4-FFF2-40B4-BE49-F238E27FC236}">
                <a16:creationId xmlns:a16="http://schemas.microsoft.com/office/drawing/2014/main" xmlns="" id="{4EAAD857-2FF4-4EC7-9936-1B61876D7E27}"/>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（一）生产集中与垄断的形成</a:t>
            </a:r>
          </a:p>
        </p:txBody>
      </p:sp>
    </p:spTree>
    <p:extLst>
      <p:ext uri="{BB962C8B-B14F-4D97-AF65-F5344CB8AC3E}">
        <p14:creationId xmlns:p14="http://schemas.microsoft.com/office/powerpoint/2010/main" val="1973175502"/>
      </p:ext>
    </p:extLst>
  </p:cSld>
  <p:clrMapOvr>
    <a:masterClrMapping/>
  </p:clrMapOvr>
  <p:transition spd="med">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文本框 58">
            <a:extLst>
              <a:ext uri="{FF2B5EF4-FFF2-40B4-BE49-F238E27FC236}">
                <a16:creationId xmlns:a16="http://schemas.microsoft.com/office/drawing/2014/main" xmlns="" id="{E62A39CB-80D9-49C2-9A3E-257765102934}"/>
              </a:ext>
            </a:extLst>
          </p:cNvPr>
          <p:cNvSpPr txBox="1"/>
          <p:nvPr>
            <p:custDataLst>
              <p:tags r:id="rId1"/>
            </p:custDataLst>
          </p:nvPr>
        </p:nvSpPr>
        <p:spPr>
          <a:xfrm>
            <a:off x="1152033" y="1049858"/>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矩形 30">
            <a:extLst>
              <a:ext uri="{FF2B5EF4-FFF2-40B4-BE49-F238E27FC236}">
                <a16:creationId xmlns:a16="http://schemas.microsoft.com/office/drawing/2014/main" xmlns="" id="{6442474F-A564-4314-BE2F-0CFA8158EA1E}"/>
              </a:ext>
            </a:extLst>
          </p:cNvPr>
          <p:cNvSpPr/>
          <p:nvPr/>
        </p:nvSpPr>
        <p:spPr>
          <a:xfrm>
            <a:off x="314801" y="331022"/>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PA-文本框 47">
            <a:extLst>
              <a:ext uri="{FF2B5EF4-FFF2-40B4-BE49-F238E27FC236}">
                <a16:creationId xmlns:a16="http://schemas.microsoft.com/office/drawing/2014/main" xmlns="" id="{463B3806-9CB7-4700-AD3A-E2E550D13745}"/>
              </a:ext>
            </a:extLst>
          </p:cNvPr>
          <p:cNvSpPr txBox="1"/>
          <p:nvPr>
            <p:custDataLst>
              <p:tags r:id="rId2"/>
            </p:custDataLst>
          </p:nvPr>
        </p:nvSpPr>
        <p:spPr>
          <a:xfrm>
            <a:off x="1381328" y="3345111"/>
            <a:ext cx="9756571" cy="1921552"/>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900000" algn="just" defTabSz="914400" rtl="0" eaLnBrk="1" fontAlgn="auto" latinLnBrk="0" hangingPunct="1">
              <a:lnSpc>
                <a:spcPct val="15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垄断的、腐朽的、无情的</a:t>
            </a:r>
            <a:r>
              <a:rPr kumimoji="0" lang="zh-CN" altLang="en-US" sz="4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资本主义到底还有“救”吗？</a:t>
            </a:r>
          </a:p>
        </p:txBody>
      </p:sp>
      <p:grpSp>
        <p:nvGrpSpPr>
          <p:cNvPr id="8" name="组合 7">
            <a:extLst>
              <a:ext uri="{FF2B5EF4-FFF2-40B4-BE49-F238E27FC236}">
                <a16:creationId xmlns:a16="http://schemas.microsoft.com/office/drawing/2014/main" xmlns="" id="{AD0243CC-ABDD-4A65-9778-255115318C9B}"/>
              </a:ext>
            </a:extLst>
          </p:cNvPr>
          <p:cNvGrpSpPr/>
          <p:nvPr/>
        </p:nvGrpSpPr>
        <p:grpSpPr>
          <a:xfrm>
            <a:off x="489061" y="586083"/>
            <a:ext cx="11213879" cy="2096843"/>
            <a:chOff x="887082" y="2760848"/>
            <a:chExt cx="11213879" cy="1770663"/>
          </a:xfrm>
        </p:grpSpPr>
        <p:sp>
          <p:nvSpPr>
            <p:cNvPr id="9" name="矩形 8">
              <a:extLst>
                <a:ext uri="{FF2B5EF4-FFF2-40B4-BE49-F238E27FC236}">
                  <a16:creationId xmlns:a16="http://schemas.microsoft.com/office/drawing/2014/main" xmlns="" id="{7F1E90E4-6EA0-49F5-860D-41B533DD8054}"/>
                </a:ext>
              </a:extLst>
            </p:cNvPr>
            <p:cNvSpPr/>
            <p:nvPr/>
          </p:nvSpPr>
          <p:spPr>
            <a:xfrm>
              <a:off x="887082" y="2760848"/>
              <a:ext cx="11213879" cy="175373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xmlns="" id="{B1B1F4D1-A949-4FCA-9D85-C8F0C4E15962}"/>
                </a:ext>
              </a:extLst>
            </p:cNvPr>
            <p:cNvGrpSpPr/>
            <p:nvPr/>
          </p:nvGrpSpPr>
          <p:grpSpPr>
            <a:xfrm>
              <a:off x="1001611" y="2843100"/>
              <a:ext cx="11099350" cy="1688411"/>
              <a:chOff x="1001611" y="2843100"/>
              <a:chExt cx="11099350" cy="1688411"/>
            </a:xfrm>
          </p:grpSpPr>
          <p:sp>
            <p:nvSpPr>
              <p:cNvPr id="11" name="PA-文本框 47">
                <a:extLst>
                  <a:ext uri="{FF2B5EF4-FFF2-40B4-BE49-F238E27FC236}">
                    <a16:creationId xmlns:a16="http://schemas.microsoft.com/office/drawing/2014/main" xmlns="" id="{E490E76C-ED98-49CE-8B66-EE92E3A82384}"/>
                  </a:ext>
                </a:extLst>
              </p:cNvPr>
              <p:cNvSpPr txBox="1"/>
              <p:nvPr>
                <p:custDataLst>
                  <p:tags r:id="rId3"/>
                </p:custDataLst>
              </p:nvPr>
            </p:nvSpPr>
            <p:spPr>
              <a:xfrm>
                <a:off x="7649004" y="2850430"/>
                <a:ext cx="4451957" cy="1655453"/>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622800" algn="just"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无动于衷！</a:t>
                </a:r>
                <a:endParaRPr kumimoji="0" lang="en-US" altLang="zh-CN" sz="36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22800" algn="just"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无可奈何！</a:t>
                </a:r>
                <a:endParaRPr kumimoji="0" lang="zh-CN" altLang="en-US" sz="32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 name="PA-文本框 47">
                <a:extLst>
                  <a:ext uri="{FF2B5EF4-FFF2-40B4-BE49-F238E27FC236}">
                    <a16:creationId xmlns:a16="http://schemas.microsoft.com/office/drawing/2014/main" xmlns="" id="{4E3D013D-217D-4720-BA7B-33DD4AC6917B}"/>
                  </a:ext>
                </a:extLst>
              </p:cNvPr>
              <p:cNvSpPr txBox="1"/>
              <p:nvPr>
                <p:custDataLst>
                  <p:tags r:id="rId4"/>
                </p:custDataLst>
              </p:nvPr>
            </p:nvSpPr>
            <p:spPr>
              <a:xfrm>
                <a:off x="1001611" y="2843100"/>
                <a:ext cx="3464058" cy="1688411"/>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6228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“政治最民主”</a:t>
                </a:r>
                <a:endParaRPr kumimoji="0" lang="en-US" altLang="zh-CN"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228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“医学最先进”</a:t>
                </a:r>
                <a:endParaRPr kumimoji="0" lang="en-US" altLang="zh-CN"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2280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“经济最发达”</a:t>
                </a:r>
              </a:p>
            </p:txBody>
          </p:sp>
          <p:sp>
            <p:nvSpPr>
              <p:cNvPr id="13" name="PA-文本框 47">
                <a:extLst>
                  <a:ext uri="{FF2B5EF4-FFF2-40B4-BE49-F238E27FC236}">
                    <a16:creationId xmlns:a16="http://schemas.microsoft.com/office/drawing/2014/main" xmlns="" id="{FC8372B2-07D8-4B30-BFC8-0BE105E8A2E5}"/>
                  </a:ext>
                </a:extLst>
              </p:cNvPr>
              <p:cNvSpPr txBox="1"/>
              <p:nvPr>
                <p:custDataLst>
                  <p:tags r:id="rId5"/>
                </p:custDataLst>
              </p:nvPr>
            </p:nvSpPr>
            <p:spPr>
              <a:xfrm>
                <a:off x="4465669" y="3234561"/>
                <a:ext cx="3642218" cy="743152"/>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面对</a:t>
                </a:r>
                <a:r>
                  <a:rPr kumimoji="0" lang="en-US" altLang="zh-CN" sz="32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70</a:t>
                </a:r>
                <a:r>
                  <a:rPr kumimoji="0" lang="zh-CN" altLang="en-US" sz="32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万</a:t>
                </a:r>
                <a:r>
                  <a:rPr kumimoji="0" lang="zh-CN" altLang="en-US" sz="2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生命的逝去</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spTree>
    <p:extLst>
      <p:ext uri="{BB962C8B-B14F-4D97-AF65-F5344CB8AC3E}">
        <p14:creationId xmlns:p14="http://schemas.microsoft.com/office/powerpoint/2010/main" val="2049810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A-图片 5">
            <a:extLst>
              <a:ext uri="{FF2B5EF4-FFF2-40B4-BE49-F238E27FC236}">
                <a16:creationId xmlns:a16="http://schemas.microsoft.com/office/drawing/2014/main" xmlns="" id="{56069970-2D5F-442A-805B-9842A417BCCE}"/>
              </a:ext>
            </a:extLst>
          </p:cNvPr>
          <p:cNvPicPr>
            <a:picLocks noChangeAspect="1"/>
          </p:cNvPicPr>
          <p:nvPr>
            <p:custDataLst>
              <p:tags r:id="rId1"/>
            </p:custDataLst>
          </p:nvPr>
        </p:nvPicPr>
        <p:blipFill>
          <a:blip r:embed="rId6"/>
          <a:stretch>
            <a:fillRect/>
          </a:stretch>
        </p:blipFill>
        <p:spPr>
          <a:xfrm>
            <a:off x="0" y="0"/>
            <a:ext cx="12176027" cy="6834810"/>
          </a:xfrm>
          <a:prstGeom prst="rect">
            <a:avLst/>
          </a:prstGeom>
        </p:spPr>
      </p:pic>
      <p:sp>
        <p:nvSpPr>
          <p:cNvPr id="3" name="PA-文本框 1">
            <a:extLst>
              <a:ext uri="{FF2B5EF4-FFF2-40B4-BE49-F238E27FC236}">
                <a16:creationId xmlns:a16="http://schemas.microsoft.com/office/drawing/2014/main" xmlns="" id="{037E5E9B-7079-4358-ABA3-65EA948B741D}"/>
              </a:ext>
            </a:extLst>
          </p:cNvPr>
          <p:cNvSpPr txBox="1">
            <a:spLocks noChangeArrowheads="1"/>
          </p:cNvSpPr>
          <p:nvPr>
            <p:custDataLst>
              <p:tags r:id="rId2"/>
            </p:custDataLst>
          </p:nvPr>
        </p:nvSpPr>
        <p:spPr bwMode="auto">
          <a:xfrm>
            <a:off x="4628168" y="177196"/>
            <a:ext cx="7162800" cy="6680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457200" algn="just" eaLnBrk="1" hangingPunct="1">
              <a:lnSpc>
                <a:spcPct val="150000"/>
              </a:lnSpc>
              <a:spcBef>
                <a:spcPts val="1400"/>
              </a:spcBef>
              <a:buNone/>
              <a:defRPr/>
            </a:pPr>
            <a:r>
              <a:rPr kumimoji="0" lang="zh-CN" altLang="en-US" sz="2400" b="1" i="0" u="none" strike="noStrike" kern="1200" cap="none" spc="0" normalizeH="0" baseline="0" noProof="0" dirty="0">
                <a:ln>
                  <a:noFill/>
                </a:ln>
                <a:solidFill>
                  <a:srgbClr val="B26A37"/>
                </a:solidFill>
                <a:effectLst/>
                <a:uLnTx/>
                <a:uFillTx/>
                <a:latin typeface="+mn-lt"/>
                <a:sym typeface="Arial" panose="020B0604020202020204" pitchFamily="34" charset="0"/>
              </a:rPr>
              <a:t>  事实一再告诉我们，马克思、恩格斯关于资本主义社会基本矛盾的分析没有过时，关于资本主义必然消亡、社会主义必然胜利的历史唯物主义观点也没有过时。这是社会历史发展不可逆转的总趋势，但道路是曲折的</a:t>
            </a:r>
            <a:r>
              <a:rPr lang="zh-CN" altLang="en-US" sz="2400" b="1" dirty="0">
                <a:solidFill>
                  <a:srgbClr val="B26A37"/>
                </a:solidFill>
                <a:latin typeface="+mn-lt"/>
                <a:sym typeface="Arial" panose="020B0604020202020204" pitchFamily="34" charset="0"/>
              </a:rPr>
              <a:t>。资本主义最终消亡、社会主义最终胜利，必然是一个很长的历史过程。我们要深刻认识资本主义社会的自我调节能力，充分估计到西方发达国家在经济科技军事方面长期占据优势的客观现实，认真做好两种社会制度长期合作和斗争的各方面准备。</a:t>
            </a:r>
            <a:endParaRPr lang="en-US" altLang="zh-CN" sz="2400" b="1" dirty="0">
              <a:solidFill>
                <a:srgbClr val="B26A37"/>
              </a:solidFill>
              <a:latin typeface="+mn-lt"/>
              <a:sym typeface="Arial" panose="020B0604020202020204" pitchFamily="34" charset="0"/>
            </a:endParaRPr>
          </a:p>
          <a:p>
            <a:pPr lvl="0" indent="457200" algn="r" eaLnBrk="1" hangingPunct="1">
              <a:lnSpc>
                <a:spcPct val="150000"/>
              </a:lnSpc>
              <a:spcBef>
                <a:spcPts val="1400"/>
              </a:spcBef>
              <a:buNone/>
              <a:defRPr/>
            </a:pPr>
            <a:r>
              <a:rPr lang="en-US" altLang="zh-CN" sz="1800" b="1" dirty="0">
                <a:solidFill>
                  <a:srgbClr val="B26A37"/>
                </a:solidFill>
                <a:latin typeface="+mn-lt"/>
                <a:sym typeface="Arial" panose="020B0604020202020204" pitchFamily="34" charset="0"/>
              </a:rPr>
              <a:t>——2013</a:t>
            </a:r>
            <a:r>
              <a:rPr lang="zh-CN" altLang="en-US" sz="1800" b="1" dirty="0">
                <a:solidFill>
                  <a:srgbClr val="B26A37"/>
                </a:solidFill>
                <a:latin typeface="+mn-lt"/>
                <a:sym typeface="Arial" panose="020B0604020202020204" pitchFamily="34" charset="0"/>
              </a:rPr>
              <a:t>年</a:t>
            </a:r>
            <a:r>
              <a:rPr lang="en-US" altLang="zh-CN" sz="1800" b="1" dirty="0">
                <a:solidFill>
                  <a:srgbClr val="B26A37"/>
                </a:solidFill>
                <a:latin typeface="+mn-lt"/>
                <a:sym typeface="Arial" panose="020B0604020202020204" pitchFamily="34" charset="0"/>
              </a:rPr>
              <a:t>1</a:t>
            </a:r>
            <a:r>
              <a:rPr lang="zh-CN" altLang="en-US" sz="1800" b="1" dirty="0">
                <a:solidFill>
                  <a:srgbClr val="B26A37"/>
                </a:solidFill>
                <a:latin typeface="+mn-lt"/>
                <a:sym typeface="Arial" panose="020B0604020202020204" pitchFamily="34" charset="0"/>
              </a:rPr>
              <a:t>月</a:t>
            </a:r>
            <a:r>
              <a:rPr lang="en-US" altLang="zh-CN" sz="1800" b="1" dirty="0">
                <a:solidFill>
                  <a:srgbClr val="B26A37"/>
                </a:solidFill>
                <a:latin typeface="+mn-lt"/>
                <a:sym typeface="Arial" panose="020B0604020202020204" pitchFamily="34" charset="0"/>
              </a:rPr>
              <a:t>5</a:t>
            </a:r>
            <a:r>
              <a:rPr lang="zh-CN" altLang="en-US" sz="1800" b="1" dirty="0">
                <a:solidFill>
                  <a:srgbClr val="B26A37"/>
                </a:solidFill>
                <a:latin typeface="+mn-lt"/>
                <a:sym typeface="Arial" panose="020B0604020202020204" pitchFamily="34" charset="0"/>
              </a:rPr>
              <a:t>日，习近平总书记在新进中央委员会的委员、候补委员学习贯彻党的十八大精神研讨班上的讲话</a:t>
            </a:r>
            <a:endParaRPr kumimoji="0" lang="zh-CN" altLang="en-US" sz="1800" b="1" i="0" u="none" strike="noStrike" kern="1200" cap="none" spc="0" normalizeH="0" baseline="0" noProof="0" dirty="0">
              <a:ln>
                <a:noFill/>
              </a:ln>
              <a:solidFill>
                <a:srgbClr val="B26A37"/>
              </a:solidFill>
              <a:effectLst/>
              <a:uLnTx/>
              <a:uFillTx/>
              <a:latin typeface="+mn-lt"/>
              <a:sym typeface="Arial" panose="020B0604020202020204" pitchFamily="34" charset="0"/>
            </a:endParaRPr>
          </a:p>
        </p:txBody>
      </p:sp>
      <p:pic>
        <p:nvPicPr>
          <p:cNvPr id="13" name="PA-图片 6">
            <a:extLst>
              <a:ext uri="{FF2B5EF4-FFF2-40B4-BE49-F238E27FC236}">
                <a16:creationId xmlns:a16="http://schemas.microsoft.com/office/drawing/2014/main" xmlns="" id="{213ACFBE-4340-4CF1-A221-62A43723BBD0}"/>
              </a:ext>
            </a:extLst>
          </p:cNvPr>
          <p:cNvPicPr>
            <a:picLocks noChangeAspect="1"/>
          </p:cNvPicPr>
          <p:nvPr>
            <p:custDataLst>
              <p:tags r:id="rId3"/>
            </p:custDataLst>
          </p:nvPr>
        </p:nvPicPr>
        <p:blipFill rotWithShape="1">
          <a:blip r:embed="rId7" cstate="screen">
            <a:extLst>
              <a:ext uri="{28A0092B-C50C-407E-A947-70E740481C1C}">
                <a14:useLocalDpi xmlns:a14="http://schemas.microsoft.com/office/drawing/2010/main"/>
              </a:ext>
            </a:extLst>
          </a:blip>
          <a:srcRect l="15064" r="13177"/>
          <a:stretch/>
        </p:blipFill>
        <p:spPr>
          <a:xfrm>
            <a:off x="-1" y="-14910"/>
            <a:ext cx="5143501" cy="6857999"/>
          </a:xfrm>
          <a:prstGeom prst="rect">
            <a:avLst/>
          </a:prstGeom>
        </p:spPr>
      </p:pic>
      <p:pic>
        <p:nvPicPr>
          <p:cNvPr id="14" name="PA-图片 7">
            <a:extLst>
              <a:ext uri="{FF2B5EF4-FFF2-40B4-BE49-F238E27FC236}">
                <a16:creationId xmlns:a16="http://schemas.microsoft.com/office/drawing/2014/main" xmlns="" id="{EB7704D1-A599-4935-8773-F92C5999D5EE}"/>
              </a:ext>
            </a:extLst>
          </p:cNvPr>
          <p:cNvPicPr>
            <a:picLocks noChangeAspect="1"/>
          </p:cNvPicPr>
          <p:nvPr>
            <p:custDataLst>
              <p:tags r:id="rId4"/>
            </p:custDataLst>
          </p:nvPr>
        </p:nvPicPr>
        <p:blipFill>
          <a:blip r:embed="rId8">
            <a:extLst>
              <a:ext uri="{28A0092B-C50C-407E-A947-70E740481C1C}">
                <a14:useLocalDpi xmlns:a14="http://schemas.microsoft.com/office/drawing/2010/main"/>
              </a:ext>
            </a:extLst>
          </a:blip>
          <a:stretch>
            <a:fillRect/>
          </a:stretch>
        </p:blipFill>
        <p:spPr>
          <a:xfrm>
            <a:off x="265739" y="55147"/>
            <a:ext cx="2090895" cy="2002254"/>
          </a:xfrm>
          <a:prstGeom prst="rect">
            <a:avLst/>
          </a:prstGeom>
        </p:spPr>
      </p:pic>
    </p:spTree>
    <p:extLst>
      <p:ext uri="{BB962C8B-B14F-4D97-AF65-F5344CB8AC3E}">
        <p14:creationId xmlns:p14="http://schemas.microsoft.com/office/powerpoint/2010/main" val="518592539"/>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1_1">
            <a:extLst>
              <a:ext uri="{FF2B5EF4-FFF2-40B4-BE49-F238E27FC236}">
                <a16:creationId xmlns:a16="http://schemas.microsoft.com/office/drawing/2014/main" xmlns="" id="{8F97BB9B-B6D0-48E0-90CB-130162C8D297}"/>
              </a:ext>
            </a:extLst>
          </p:cNvPr>
          <p:cNvGrpSpPr/>
          <p:nvPr/>
        </p:nvGrpSpPr>
        <p:grpSpPr>
          <a:xfrm>
            <a:off x="-3388115" y="-3953034"/>
            <a:ext cx="6815335" cy="5162551"/>
            <a:chOff x="-3388115" y="-3953034"/>
            <a:chExt cx="6815335" cy="5162551"/>
          </a:xfrm>
        </p:grpSpPr>
        <p:grpSp>
          <p:nvGrpSpPr>
            <p:cNvPr id="37" name="组合 36">
              <a:extLst>
                <a:ext uri="{FF2B5EF4-FFF2-40B4-BE49-F238E27FC236}">
                  <a16:creationId xmlns:a16="http://schemas.microsoft.com/office/drawing/2014/main" xmlns="" id="{BEA69D1A-53E9-47C2-8C9E-856947BA7567}"/>
                </a:ext>
              </a:extLst>
            </p:cNvPr>
            <p:cNvGrpSpPr/>
            <p:nvPr/>
          </p:nvGrpSpPr>
          <p:grpSpPr>
            <a:xfrm>
              <a:off x="-3388115" y="-3953034"/>
              <a:ext cx="5509195" cy="5162551"/>
              <a:chOff x="9432402" y="-3331242"/>
              <a:chExt cx="5509195" cy="5162551"/>
            </a:xfrm>
          </p:grpSpPr>
          <p:sp>
            <p:nvSpPr>
              <p:cNvPr id="40" name="椭圆 39">
                <a:extLst>
                  <a:ext uri="{FF2B5EF4-FFF2-40B4-BE49-F238E27FC236}">
                    <a16:creationId xmlns:a16="http://schemas.microsoft.com/office/drawing/2014/main" xmlns="" id="{35583D4A-F075-42CA-A52C-DF3E25BAC3B6}"/>
                  </a:ext>
                </a:extLst>
              </p:cNvPr>
              <p:cNvSpPr/>
              <p:nvPr/>
            </p:nvSpPr>
            <p:spPr>
              <a:xfrm>
                <a:off x="9679725" y="-3331242"/>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椭圆 40">
                <a:extLst>
                  <a:ext uri="{FF2B5EF4-FFF2-40B4-BE49-F238E27FC236}">
                    <a16:creationId xmlns:a16="http://schemas.microsoft.com/office/drawing/2014/main" xmlns="" id="{442B9E5D-08AF-4992-84D9-4253BF2CB131}"/>
                  </a:ext>
                </a:extLst>
              </p:cNvPr>
              <p:cNvSpPr/>
              <p:nvPr/>
            </p:nvSpPr>
            <p:spPr>
              <a:xfrm>
                <a:off x="10538140" y="-3268830"/>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椭圆 41">
                <a:extLst>
                  <a:ext uri="{FF2B5EF4-FFF2-40B4-BE49-F238E27FC236}">
                    <a16:creationId xmlns:a16="http://schemas.microsoft.com/office/drawing/2014/main" xmlns="" id="{77EFD6DD-CB27-4186-8F62-605F13950688}"/>
                  </a:ext>
                </a:extLst>
              </p:cNvPr>
              <p:cNvSpPr/>
              <p:nvPr/>
            </p:nvSpPr>
            <p:spPr>
              <a:xfrm>
                <a:off x="9432402" y="-2950945"/>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椭圆 42">
                <a:extLst>
                  <a:ext uri="{FF2B5EF4-FFF2-40B4-BE49-F238E27FC236}">
                    <a16:creationId xmlns:a16="http://schemas.microsoft.com/office/drawing/2014/main" xmlns="" id="{52C0A1FF-2BB8-441D-981A-123774ED782D}"/>
                  </a:ext>
                </a:extLst>
              </p:cNvPr>
              <p:cNvSpPr/>
              <p:nvPr/>
            </p:nvSpPr>
            <p:spPr>
              <a:xfrm>
                <a:off x="10196064" y="-2808701"/>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4" name="椭圆 43">
                <a:extLst>
                  <a:ext uri="{FF2B5EF4-FFF2-40B4-BE49-F238E27FC236}">
                    <a16:creationId xmlns:a16="http://schemas.microsoft.com/office/drawing/2014/main" xmlns="" id="{62574015-F3E0-4E47-9F5D-54F3A11E8626}"/>
                  </a:ext>
                </a:extLst>
              </p:cNvPr>
              <p:cNvSpPr/>
              <p:nvPr/>
            </p:nvSpPr>
            <p:spPr>
              <a:xfrm>
                <a:off x="10021801" y="-2572148"/>
                <a:ext cx="4403457" cy="4403457"/>
              </a:xfrm>
              <a:prstGeom prst="ellipse">
                <a:avLst/>
              </a:prstGeom>
              <a:solidFill>
                <a:srgbClr val="7C492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文本框 4">
              <a:extLst>
                <a:ext uri="{FF2B5EF4-FFF2-40B4-BE49-F238E27FC236}">
                  <a16:creationId xmlns:a16="http://schemas.microsoft.com/office/drawing/2014/main" xmlns="" id="{60C6FB18-912F-47F1-B971-929BE7EC88C1}"/>
                </a:ext>
              </a:extLst>
            </p:cNvPr>
            <p:cNvSpPr txBox="1"/>
            <p:nvPr/>
          </p:nvSpPr>
          <p:spPr>
            <a:xfrm>
              <a:off x="885373" y="351333"/>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a:noFill/>
                  </a:ln>
                  <a:solidFill>
                    <a:srgbClr val="AE6836"/>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经典综艺体简" panose="02010609000101010101" pitchFamily="49" charset="-122"/>
                  <a:sym typeface="Arial" panose="020B0604020202020204" pitchFamily="34" charset="0"/>
                </a:rPr>
                <a:t>本章小结</a:t>
              </a:r>
            </a:p>
          </p:txBody>
        </p:sp>
        <p:sp>
          <p:nvSpPr>
            <p:cNvPr id="39" name="文本框 4">
              <a:extLst>
                <a:ext uri="{FF2B5EF4-FFF2-40B4-BE49-F238E27FC236}">
                  <a16:creationId xmlns:a16="http://schemas.microsoft.com/office/drawing/2014/main" xmlns="" id="{09C3916E-FB1D-4D0E-94EE-6F52F474A5A0}"/>
                </a:ext>
              </a:extLst>
            </p:cNvPr>
            <p:cNvSpPr txBox="1"/>
            <p:nvPr/>
          </p:nvSpPr>
          <p:spPr>
            <a:xfrm>
              <a:off x="850156" y="468877"/>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w="19050">
                    <a:gradFill>
                      <a:gsLst>
                        <a:gs pos="78000">
                          <a:srgbClr val="AE6836"/>
                        </a:gs>
                        <a:gs pos="70000">
                          <a:srgbClr val="AE6836">
                            <a:alpha val="0"/>
                          </a:srgbClr>
                        </a:gs>
                      </a:gsLst>
                      <a:lin ang="5400000" scaled="1"/>
                    </a:gradFill>
                  </a:ln>
                  <a:no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经典综艺体简" panose="02010609000101010101" pitchFamily="49" charset="-122"/>
                  <a:sym typeface="Arial" panose="020B0604020202020204" pitchFamily="34" charset="0"/>
                </a:rPr>
                <a:t>本章小结</a:t>
              </a:r>
            </a:p>
          </p:txBody>
        </p:sp>
      </p:grpSp>
      <p:sp>
        <p:nvSpPr>
          <p:cNvPr id="15" name="任意多边形: 形状 14">
            <a:extLst>
              <a:ext uri="{FF2B5EF4-FFF2-40B4-BE49-F238E27FC236}">
                <a16:creationId xmlns:a16="http://schemas.microsoft.com/office/drawing/2014/main" xmlns="" id="{0DD3A6C3-132A-4774-9BBE-18AFABAEC310}"/>
              </a:ext>
            </a:extLst>
          </p:cNvPr>
          <p:cNvSpPr/>
          <p:nvPr/>
        </p:nvSpPr>
        <p:spPr>
          <a:xfrm>
            <a:off x="869216" y="2586793"/>
            <a:ext cx="1243232" cy="2960698"/>
          </a:xfrm>
          <a:custGeom>
            <a:avLst/>
            <a:gdLst>
              <a:gd name="connsiteX0" fmla="*/ 0 w 3668502"/>
              <a:gd name="connsiteY0" fmla="*/ 0 h 313383"/>
              <a:gd name="connsiteX1" fmla="*/ 3668502 w 3668502"/>
              <a:gd name="connsiteY1" fmla="*/ 0 h 313383"/>
              <a:gd name="connsiteX2" fmla="*/ 3668502 w 3668502"/>
              <a:gd name="connsiteY2" fmla="*/ 313383 h 313383"/>
              <a:gd name="connsiteX3" fmla="*/ 0 w 3668502"/>
              <a:gd name="connsiteY3" fmla="*/ 313383 h 313383"/>
              <a:gd name="connsiteX4" fmla="*/ 0 w 3668502"/>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8502" h="313383">
                <a:moveTo>
                  <a:pt x="0" y="0"/>
                </a:moveTo>
                <a:lnTo>
                  <a:pt x="3668502" y="0"/>
                </a:lnTo>
                <a:lnTo>
                  <a:pt x="3668502" y="313383"/>
                </a:lnTo>
                <a:lnTo>
                  <a:pt x="0" y="313383"/>
                </a:lnTo>
                <a:lnTo>
                  <a:pt x="0" y="0"/>
                </a:lnTo>
                <a:close/>
              </a:path>
            </a:pathLst>
          </a:custGeom>
          <a:solidFill>
            <a:srgbClr val="AE6836"/>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eaVert" wrap="square" lIns="91440" tIns="45720" rIns="91440" bIns="45720" numCol="1" spcCol="1270" anchor="ctr" anchorCtr="0">
            <a:noAutofit/>
          </a:bodyPr>
          <a:lstStyle/>
          <a:p>
            <a:pPr marL="0" marR="0" lvl="0" indent="0" algn="ctr" defTabSz="800100" rtl="0" eaLnBrk="0" fontAlgn="base" latinLnBrk="0" hangingPunct="0">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资本主义的发展及其趋势</a:t>
            </a:r>
          </a:p>
        </p:txBody>
      </p:sp>
      <p:sp>
        <p:nvSpPr>
          <p:cNvPr id="16" name="任意多边形: 形状 15">
            <a:extLst>
              <a:ext uri="{FF2B5EF4-FFF2-40B4-BE49-F238E27FC236}">
                <a16:creationId xmlns:a16="http://schemas.microsoft.com/office/drawing/2014/main" xmlns="" id="{D7F2A874-9B65-4AB5-8CA4-19B950D20B7C}"/>
              </a:ext>
            </a:extLst>
          </p:cNvPr>
          <p:cNvSpPr/>
          <p:nvPr/>
        </p:nvSpPr>
        <p:spPr>
          <a:xfrm>
            <a:off x="2421819" y="1755852"/>
            <a:ext cx="3420645" cy="687880"/>
          </a:xfrm>
          <a:custGeom>
            <a:avLst/>
            <a:gdLst>
              <a:gd name="connsiteX0" fmla="*/ 0 w 2825096"/>
              <a:gd name="connsiteY0" fmla="*/ 0 h 313383"/>
              <a:gd name="connsiteX1" fmla="*/ 2825096 w 2825096"/>
              <a:gd name="connsiteY1" fmla="*/ 0 h 313383"/>
              <a:gd name="connsiteX2" fmla="*/ 2825096 w 2825096"/>
              <a:gd name="connsiteY2" fmla="*/ 313383 h 313383"/>
              <a:gd name="connsiteX3" fmla="*/ 0 w 2825096"/>
              <a:gd name="connsiteY3" fmla="*/ 313383 h 313383"/>
              <a:gd name="connsiteX4" fmla="*/ 0 w 282509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096" h="313383">
                <a:moveTo>
                  <a:pt x="0" y="0"/>
                </a:moveTo>
                <a:lnTo>
                  <a:pt x="2825096" y="0"/>
                </a:lnTo>
                <a:lnTo>
                  <a:pt x="282509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lnSpc>
                <a:spcPct val="10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垄断资本主义的形成与发展</a:t>
            </a:r>
          </a:p>
        </p:txBody>
      </p:sp>
      <p:sp>
        <p:nvSpPr>
          <p:cNvPr id="20" name="任意多边形: 形状 19">
            <a:extLst>
              <a:ext uri="{FF2B5EF4-FFF2-40B4-BE49-F238E27FC236}">
                <a16:creationId xmlns:a16="http://schemas.microsoft.com/office/drawing/2014/main" xmlns="" id="{052F670F-0BE5-4C05-BEDD-E73555EFB5E8}"/>
              </a:ext>
            </a:extLst>
          </p:cNvPr>
          <p:cNvSpPr/>
          <p:nvPr/>
        </p:nvSpPr>
        <p:spPr>
          <a:xfrm>
            <a:off x="2421819" y="3979584"/>
            <a:ext cx="3420645" cy="687880"/>
          </a:xfrm>
          <a:custGeom>
            <a:avLst/>
            <a:gdLst>
              <a:gd name="connsiteX0" fmla="*/ 0 w 3906651"/>
              <a:gd name="connsiteY0" fmla="*/ 0 h 313383"/>
              <a:gd name="connsiteX1" fmla="*/ 3906651 w 3906651"/>
              <a:gd name="connsiteY1" fmla="*/ 0 h 313383"/>
              <a:gd name="connsiteX2" fmla="*/ 3906651 w 3906651"/>
              <a:gd name="connsiteY2" fmla="*/ 313383 h 313383"/>
              <a:gd name="connsiteX3" fmla="*/ 0 w 3906651"/>
              <a:gd name="connsiteY3" fmla="*/ 313383 h 313383"/>
              <a:gd name="connsiteX4" fmla="*/ 0 w 3906651"/>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651" h="313383">
                <a:moveTo>
                  <a:pt x="0" y="0"/>
                </a:moveTo>
                <a:lnTo>
                  <a:pt x="3906651" y="0"/>
                </a:lnTo>
                <a:lnTo>
                  <a:pt x="3906651"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lnSpc>
                <a:spcPct val="10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正确认识当代资本主义的新变化</a:t>
            </a:r>
          </a:p>
        </p:txBody>
      </p:sp>
      <p:sp>
        <p:nvSpPr>
          <p:cNvPr id="23" name="任意多边形: 形状 22">
            <a:extLst>
              <a:ext uri="{FF2B5EF4-FFF2-40B4-BE49-F238E27FC236}">
                <a16:creationId xmlns:a16="http://schemas.microsoft.com/office/drawing/2014/main" xmlns="" id="{FDC0B46D-DDBA-41F9-AFF9-DE340980F884}"/>
              </a:ext>
            </a:extLst>
          </p:cNvPr>
          <p:cNvSpPr/>
          <p:nvPr/>
        </p:nvSpPr>
        <p:spPr>
          <a:xfrm>
            <a:off x="2421819" y="5720490"/>
            <a:ext cx="3420645" cy="687880"/>
          </a:xfrm>
          <a:custGeom>
            <a:avLst/>
            <a:gdLst>
              <a:gd name="connsiteX0" fmla="*/ 0 w 3433006"/>
              <a:gd name="connsiteY0" fmla="*/ 0 h 313383"/>
              <a:gd name="connsiteX1" fmla="*/ 3433006 w 3433006"/>
              <a:gd name="connsiteY1" fmla="*/ 0 h 313383"/>
              <a:gd name="connsiteX2" fmla="*/ 3433006 w 3433006"/>
              <a:gd name="connsiteY2" fmla="*/ 313383 h 313383"/>
              <a:gd name="connsiteX3" fmla="*/ 0 w 3433006"/>
              <a:gd name="connsiteY3" fmla="*/ 313383 h 313383"/>
              <a:gd name="connsiteX4" fmla="*/ 0 w 34330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006" h="313383">
                <a:moveTo>
                  <a:pt x="0" y="0"/>
                </a:moveTo>
                <a:lnTo>
                  <a:pt x="3433006" y="0"/>
                </a:lnTo>
                <a:lnTo>
                  <a:pt x="34330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lnSpc>
                <a:spcPct val="10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资本主义的历史地位和发展趋势</a:t>
            </a:r>
          </a:p>
        </p:txBody>
      </p:sp>
      <p:sp>
        <p:nvSpPr>
          <p:cNvPr id="24" name="任意多边形: 形状 23">
            <a:extLst>
              <a:ext uri="{FF2B5EF4-FFF2-40B4-BE49-F238E27FC236}">
                <a16:creationId xmlns:a16="http://schemas.microsoft.com/office/drawing/2014/main" xmlns="" id="{48D1AEA7-F67D-47B9-9CF4-6A6B145FCC5F}"/>
              </a:ext>
            </a:extLst>
          </p:cNvPr>
          <p:cNvSpPr>
            <a:spLocks/>
          </p:cNvSpPr>
          <p:nvPr/>
        </p:nvSpPr>
        <p:spPr>
          <a:xfrm>
            <a:off x="6195277" y="5419582"/>
            <a:ext cx="4314914" cy="552141"/>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资本主义的历史地位</a:t>
            </a:r>
          </a:p>
        </p:txBody>
      </p:sp>
      <p:sp>
        <p:nvSpPr>
          <p:cNvPr id="25" name="任意多边形: 形状 24">
            <a:extLst>
              <a:ext uri="{FF2B5EF4-FFF2-40B4-BE49-F238E27FC236}">
                <a16:creationId xmlns:a16="http://schemas.microsoft.com/office/drawing/2014/main" xmlns="" id="{AF294BCE-D5EE-4C89-93B0-0970768CFD6C}"/>
              </a:ext>
            </a:extLst>
          </p:cNvPr>
          <p:cNvSpPr>
            <a:spLocks/>
          </p:cNvSpPr>
          <p:nvPr/>
        </p:nvSpPr>
        <p:spPr>
          <a:xfrm>
            <a:off x="6195277" y="6123241"/>
            <a:ext cx="4314914" cy="552141"/>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资本主义为社会主义所代替的历史必然性</a:t>
            </a:r>
          </a:p>
        </p:txBody>
      </p:sp>
      <p:sp>
        <p:nvSpPr>
          <p:cNvPr id="17" name="任意多边形: 形状 16">
            <a:extLst>
              <a:ext uri="{FF2B5EF4-FFF2-40B4-BE49-F238E27FC236}">
                <a16:creationId xmlns:a16="http://schemas.microsoft.com/office/drawing/2014/main" xmlns="" id="{3DA48F67-CB69-449C-BE14-912F20094419}"/>
              </a:ext>
            </a:extLst>
          </p:cNvPr>
          <p:cNvSpPr>
            <a:spLocks/>
          </p:cNvSpPr>
          <p:nvPr/>
        </p:nvSpPr>
        <p:spPr>
          <a:xfrm>
            <a:off x="6218759" y="1125944"/>
            <a:ext cx="2958840" cy="552141"/>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资本主义从自由竞争到垄断</a:t>
            </a:r>
          </a:p>
        </p:txBody>
      </p:sp>
      <p:sp>
        <p:nvSpPr>
          <p:cNvPr id="18" name="任意多边形: 形状 17">
            <a:extLst>
              <a:ext uri="{FF2B5EF4-FFF2-40B4-BE49-F238E27FC236}">
                <a16:creationId xmlns:a16="http://schemas.microsoft.com/office/drawing/2014/main" xmlns="" id="{9AD23F0D-93CA-4199-A380-AFD9410685C1}"/>
              </a:ext>
            </a:extLst>
          </p:cNvPr>
          <p:cNvSpPr>
            <a:spLocks/>
          </p:cNvSpPr>
          <p:nvPr/>
        </p:nvSpPr>
        <p:spPr>
          <a:xfrm>
            <a:off x="6218759" y="1886754"/>
            <a:ext cx="2958840" cy="552141"/>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垄断资本主义的发展</a:t>
            </a:r>
          </a:p>
        </p:txBody>
      </p:sp>
      <p:sp>
        <p:nvSpPr>
          <p:cNvPr id="19" name="任意多边形: 形状 18">
            <a:extLst>
              <a:ext uri="{FF2B5EF4-FFF2-40B4-BE49-F238E27FC236}">
                <a16:creationId xmlns:a16="http://schemas.microsoft.com/office/drawing/2014/main" xmlns="" id="{C91D6D09-6C6A-4B94-B8BA-105490CB36CA}"/>
              </a:ext>
            </a:extLst>
          </p:cNvPr>
          <p:cNvSpPr>
            <a:spLocks/>
          </p:cNvSpPr>
          <p:nvPr/>
        </p:nvSpPr>
        <p:spPr>
          <a:xfrm>
            <a:off x="6218759" y="2647564"/>
            <a:ext cx="2958840" cy="552141"/>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经济全球化及其影响</a:t>
            </a:r>
          </a:p>
        </p:txBody>
      </p:sp>
      <p:sp>
        <p:nvSpPr>
          <p:cNvPr id="21" name="任意多边形: 形状 20">
            <a:extLst>
              <a:ext uri="{FF2B5EF4-FFF2-40B4-BE49-F238E27FC236}">
                <a16:creationId xmlns:a16="http://schemas.microsoft.com/office/drawing/2014/main" xmlns="" id="{194ADB73-1CC8-4DB7-BA00-18B8C7451A9A}"/>
              </a:ext>
            </a:extLst>
          </p:cNvPr>
          <p:cNvSpPr>
            <a:spLocks/>
          </p:cNvSpPr>
          <p:nvPr/>
        </p:nvSpPr>
        <p:spPr>
          <a:xfrm>
            <a:off x="6218758" y="3579824"/>
            <a:ext cx="5104027" cy="596910"/>
          </a:xfrm>
          <a:custGeom>
            <a:avLst/>
            <a:gdLst>
              <a:gd name="connsiteX0" fmla="*/ 0 w 4543969"/>
              <a:gd name="connsiteY0" fmla="*/ 0 h 313383"/>
              <a:gd name="connsiteX1" fmla="*/ 4543969 w 4543969"/>
              <a:gd name="connsiteY1" fmla="*/ 0 h 313383"/>
              <a:gd name="connsiteX2" fmla="*/ 4543969 w 4543969"/>
              <a:gd name="connsiteY2" fmla="*/ 313383 h 313383"/>
              <a:gd name="connsiteX3" fmla="*/ 0 w 4543969"/>
              <a:gd name="connsiteY3" fmla="*/ 313383 h 313383"/>
              <a:gd name="connsiteX4" fmla="*/ 0 w 4543969"/>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69" h="313383">
                <a:moveTo>
                  <a:pt x="0" y="0"/>
                </a:moveTo>
                <a:lnTo>
                  <a:pt x="4543969" y="0"/>
                </a:lnTo>
                <a:lnTo>
                  <a:pt x="4543969"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10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第二次世界大战后资本主义的变化及其实质</a:t>
            </a:r>
          </a:p>
        </p:txBody>
      </p:sp>
      <p:sp>
        <p:nvSpPr>
          <p:cNvPr id="22" name="任意多边形: 形状 21">
            <a:extLst>
              <a:ext uri="{FF2B5EF4-FFF2-40B4-BE49-F238E27FC236}">
                <a16:creationId xmlns:a16="http://schemas.microsoft.com/office/drawing/2014/main" xmlns="" id="{84D4FEC8-5A05-4DE3-8BF8-9E8B223CA16E}"/>
              </a:ext>
            </a:extLst>
          </p:cNvPr>
          <p:cNvSpPr>
            <a:spLocks/>
          </p:cNvSpPr>
          <p:nvPr/>
        </p:nvSpPr>
        <p:spPr>
          <a:xfrm>
            <a:off x="6218758" y="4442553"/>
            <a:ext cx="5104027" cy="596910"/>
          </a:xfrm>
          <a:custGeom>
            <a:avLst/>
            <a:gdLst>
              <a:gd name="connsiteX0" fmla="*/ 0 w 5998486"/>
              <a:gd name="connsiteY0" fmla="*/ 0 h 313383"/>
              <a:gd name="connsiteX1" fmla="*/ 5998486 w 5998486"/>
              <a:gd name="connsiteY1" fmla="*/ 0 h 313383"/>
              <a:gd name="connsiteX2" fmla="*/ 5998486 w 5998486"/>
              <a:gd name="connsiteY2" fmla="*/ 313383 h 313383"/>
              <a:gd name="connsiteX3" fmla="*/ 0 w 5998486"/>
              <a:gd name="connsiteY3" fmla="*/ 313383 h 313383"/>
              <a:gd name="connsiteX4" fmla="*/ 0 w 599848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486" h="313383">
                <a:moveTo>
                  <a:pt x="0" y="0"/>
                </a:moveTo>
                <a:lnTo>
                  <a:pt x="5998486" y="0"/>
                </a:lnTo>
                <a:lnTo>
                  <a:pt x="599848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2008</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年国际金融危机以来资本主义的矛盾与冲突</a:t>
            </a:r>
          </a:p>
        </p:txBody>
      </p:sp>
      <p:sp>
        <p:nvSpPr>
          <p:cNvPr id="9" name="左大括号 8">
            <a:extLst>
              <a:ext uri="{FF2B5EF4-FFF2-40B4-BE49-F238E27FC236}">
                <a16:creationId xmlns:a16="http://schemas.microsoft.com/office/drawing/2014/main" xmlns="" id="{F2D800CD-DFBF-48B2-BC91-6B5DAD44F969}"/>
              </a:ext>
            </a:extLst>
          </p:cNvPr>
          <p:cNvSpPr/>
          <p:nvPr/>
        </p:nvSpPr>
        <p:spPr>
          <a:xfrm>
            <a:off x="5842465" y="1344861"/>
            <a:ext cx="376294" cy="1576072"/>
          </a:xfrm>
          <a:prstGeom prst="leftBrace">
            <a:avLst/>
          </a:prstGeom>
          <a:ln>
            <a:solidFill>
              <a:srgbClr val="B26A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左大括号 44">
            <a:extLst>
              <a:ext uri="{FF2B5EF4-FFF2-40B4-BE49-F238E27FC236}">
                <a16:creationId xmlns:a16="http://schemas.microsoft.com/office/drawing/2014/main" xmlns="" id="{2C95D374-982B-497F-AD39-DEBC6A3D9BEA}"/>
              </a:ext>
            </a:extLst>
          </p:cNvPr>
          <p:cNvSpPr/>
          <p:nvPr/>
        </p:nvSpPr>
        <p:spPr>
          <a:xfrm>
            <a:off x="5842465" y="3843510"/>
            <a:ext cx="376294" cy="872412"/>
          </a:xfrm>
          <a:prstGeom prst="leftBrace">
            <a:avLst/>
          </a:prstGeom>
          <a:ln>
            <a:solidFill>
              <a:srgbClr val="B26A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左大括号 45">
            <a:extLst>
              <a:ext uri="{FF2B5EF4-FFF2-40B4-BE49-F238E27FC236}">
                <a16:creationId xmlns:a16="http://schemas.microsoft.com/office/drawing/2014/main" xmlns="" id="{678D8278-16B1-4C36-9396-C779184408C4}"/>
              </a:ext>
            </a:extLst>
          </p:cNvPr>
          <p:cNvSpPr/>
          <p:nvPr/>
        </p:nvSpPr>
        <p:spPr>
          <a:xfrm>
            <a:off x="5842465" y="5695652"/>
            <a:ext cx="376294" cy="743643"/>
          </a:xfrm>
          <a:prstGeom prst="leftBrace">
            <a:avLst/>
          </a:prstGeom>
          <a:ln>
            <a:solidFill>
              <a:srgbClr val="B26A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左大括号 46">
            <a:extLst>
              <a:ext uri="{FF2B5EF4-FFF2-40B4-BE49-F238E27FC236}">
                <a16:creationId xmlns:a16="http://schemas.microsoft.com/office/drawing/2014/main" xmlns="" id="{C9D13B58-6B00-4E67-9BB9-261CED0AAE01}"/>
              </a:ext>
            </a:extLst>
          </p:cNvPr>
          <p:cNvSpPr/>
          <p:nvPr/>
        </p:nvSpPr>
        <p:spPr>
          <a:xfrm>
            <a:off x="2130882" y="2066687"/>
            <a:ext cx="376294" cy="4056554"/>
          </a:xfrm>
          <a:prstGeom prst="leftBrace">
            <a:avLst/>
          </a:prstGeom>
          <a:ln>
            <a:solidFill>
              <a:srgbClr val="B26A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43057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
            <a:extLst>
              <a:ext uri="{FF2B5EF4-FFF2-40B4-BE49-F238E27FC236}">
                <a16:creationId xmlns:a16="http://schemas.microsoft.com/office/drawing/2014/main" xmlns="" id="{72423A52-3C6D-4786-9B0E-5E3F5F7F9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786" y="0"/>
            <a:ext cx="2977134" cy="6853617"/>
          </a:xfrm>
          <a:prstGeom prst="rect">
            <a:avLst/>
          </a:prstGeom>
        </p:spPr>
      </p:pic>
      <p:sp>
        <p:nvSpPr>
          <p:cNvPr id="3" name="Rectangle">
            <a:extLst>
              <a:ext uri="{FF2B5EF4-FFF2-40B4-BE49-F238E27FC236}">
                <a16:creationId xmlns:a16="http://schemas.microsoft.com/office/drawing/2014/main" xmlns="" id="{3875C004-BFBB-4A4F-A818-4C76CDD59DB7}"/>
              </a:ext>
            </a:extLst>
          </p:cNvPr>
          <p:cNvSpPr/>
          <p:nvPr/>
        </p:nvSpPr>
        <p:spPr>
          <a:xfrm>
            <a:off x="9689709" y="1053587"/>
            <a:ext cx="2237720" cy="4920620"/>
          </a:xfrm>
          <a:prstGeom prst="rect">
            <a:avLst/>
          </a:prstGeom>
          <a:ln w="88900">
            <a:solidFill>
              <a:srgbClr val="C77D4B"/>
            </a:solidFill>
            <a:miter lim="400000"/>
          </a:ln>
        </p:spPr>
        <p:txBody>
          <a:bodyPr lIns="19050" tIns="19050" rIns="19050" bIns="19050" anchor="ct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Helvetica Light"/>
              <a:sym typeface="Arial" panose="020B0604020202020204" pitchFamily="34" charset="0"/>
            </a:endParaRPr>
          </a:p>
        </p:txBody>
      </p:sp>
      <p:sp>
        <p:nvSpPr>
          <p:cNvPr id="14" name="矩形 13">
            <a:extLst>
              <a:ext uri="{FF2B5EF4-FFF2-40B4-BE49-F238E27FC236}">
                <a16:creationId xmlns:a16="http://schemas.microsoft.com/office/drawing/2014/main" xmlns="" id="{18AC34FE-1D2E-40D0-A843-3BE631FF22CD}"/>
              </a:ext>
            </a:extLst>
          </p:cNvPr>
          <p:cNvSpPr/>
          <p:nvPr/>
        </p:nvSpPr>
        <p:spPr>
          <a:xfrm>
            <a:off x="0" y="2115707"/>
            <a:ext cx="8418786" cy="454342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4">
            <a:extLst>
              <a:ext uri="{FF2B5EF4-FFF2-40B4-BE49-F238E27FC236}">
                <a16:creationId xmlns:a16="http://schemas.microsoft.com/office/drawing/2014/main" xmlns="" id="{99B4D1BE-D0B1-4DCC-BA18-254FDAB8D308}"/>
              </a:ext>
            </a:extLst>
          </p:cNvPr>
          <p:cNvSpPr>
            <a:spLocks noChangeArrowheads="1"/>
          </p:cNvSpPr>
          <p:nvPr/>
        </p:nvSpPr>
        <p:spPr bwMode="auto">
          <a:xfrm>
            <a:off x="216088" y="2752613"/>
            <a:ext cx="7986610" cy="326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marR="0" lvl="0" indent="-342900" algn="just" defTabSz="914400" rtl="0" eaLnBrk="1" fontAlgn="base" latinLnBrk="0" hangingPunct="0">
              <a:lnSpc>
                <a:spcPct val="150000"/>
              </a:lnSpc>
              <a:spcBef>
                <a:spcPct val="0"/>
              </a:spcBef>
              <a:spcAft>
                <a:spcPct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sym typeface="Arial" panose="020B0604020202020204" pitchFamily="34" charset="0"/>
              </a:rPr>
              <a:t>本章</a:t>
            </a:r>
            <a:r>
              <a:rPr lang="zh-CN" altLang="en-US" sz="2000" b="1" dirty="0">
                <a:solidFill>
                  <a:prstClr val="white"/>
                </a:solidFill>
                <a:latin typeface="Arial" panose="020B0604020202020204" pitchFamily="34" charset="0"/>
                <a:sym typeface="Arial" panose="020B0604020202020204" pitchFamily="34" charset="0"/>
              </a:rPr>
              <a:t>围绕</a:t>
            </a: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sym typeface="Arial" panose="020B0604020202020204" pitchFamily="34" charset="0"/>
              </a:rPr>
              <a:t>资本主义的发展及其趋势，深刻阐释资本主义既有其历史进步性，但也有其局限性，正是由于资本主义无法克服的内在矛盾，决定了资本主义必然为社会主义所取代</a:t>
            </a:r>
            <a:endParaRPr kumimoji="0" lang="en-US" altLang="zh-CN" sz="2000" b="1" i="0" u="none" strike="noStrike" kern="1200" cap="none" spc="0" normalizeH="0" baseline="0" noProof="0" dirty="0">
              <a:ln>
                <a:noFill/>
              </a:ln>
              <a:solidFill>
                <a:prstClr val="white"/>
              </a:solidFill>
              <a:effectLst/>
              <a:uLnTx/>
              <a:uFillTx/>
              <a:latin typeface="Arial" panose="020B0604020202020204" pitchFamily="34" charset="0"/>
              <a:sym typeface="Arial" panose="020B0604020202020204" pitchFamily="34" charset="0"/>
            </a:endParaRPr>
          </a:p>
          <a:p>
            <a:pPr marL="342900" marR="0" lvl="0" indent="-342900" algn="just" defTabSz="914400" rtl="0" eaLnBrk="1" fontAlgn="base" latinLnBrk="0" hangingPunct="0">
              <a:lnSpc>
                <a:spcPct val="150000"/>
              </a:lnSpc>
              <a:spcBef>
                <a:spcPct val="0"/>
              </a:spcBef>
              <a:spcAft>
                <a:spcPct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sym typeface="Arial" panose="020B0604020202020204" pitchFamily="34" charset="0"/>
              </a:rPr>
              <a:t>认清世界发展大势浩浩汤汤不可逆的本质，为中国在全球化发展中占据重要地位而积蓄力量</a:t>
            </a:r>
            <a:endParaRPr kumimoji="0" lang="en-US" altLang="zh-CN" sz="2000" b="1" i="0" u="none" strike="noStrike" kern="1200" cap="none" spc="0" normalizeH="0" baseline="0" noProof="0" dirty="0">
              <a:ln>
                <a:noFill/>
              </a:ln>
              <a:solidFill>
                <a:prstClr val="white"/>
              </a:solidFill>
              <a:effectLst/>
              <a:uLnTx/>
              <a:uFillTx/>
              <a:latin typeface="Arial" panose="020B0604020202020204" pitchFamily="34" charset="0"/>
              <a:sym typeface="Arial" panose="020B0604020202020204" pitchFamily="34" charset="0"/>
            </a:endParaRPr>
          </a:p>
          <a:p>
            <a:pPr marL="342900" marR="0" lvl="0" indent="-342900" algn="just" defTabSz="914400" rtl="0" eaLnBrk="1" fontAlgn="base" latinLnBrk="0" hangingPunct="0">
              <a:lnSpc>
                <a:spcPct val="150000"/>
              </a:lnSpc>
              <a:spcBef>
                <a:spcPct val="0"/>
              </a:spcBef>
              <a:spcAft>
                <a:spcPct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sym typeface="Arial" panose="020B0604020202020204" pitchFamily="34" charset="0"/>
              </a:rPr>
              <a:t>科学看待资本主义的历史地位，坚信社会主义必将取代资本主义，这是人类发展的必然趋势</a:t>
            </a:r>
          </a:p>
        </p:txBody>
      </p:sp>
      <p:grpSp>
        <p:nvGrpSpPr>
          <p:cNvPr id="16" name="Group 1_1">
            <a:extLst>
              <a:ext uri="{FF2B5EF4-FFF2-40B4-BE49-F238E27FC236}">
                <a16:creationId xmlns:a16="http://schemas.microsoft.com/office/drawing/2014/main" xmlns="" id="{4D8FA62C-380B-46D6-A408-D553819E0554}"/>
              </a:ext>
            </a:extLst>
          </p:cNvPr>
          <p:cNvGrpSpPr/>
          <p:nvPr/>
        </p:nvGrpSpPr>
        <p:grpSpPr>
          <a:xfrm>
            <a:off x="-3388115" y="-3953034"/>
            <a:ext cx="6815335" cy="5162551"/>
            <a:chOff x="-3388115" y="-3953034"/>
            <a:chExt cx="6815335" cy="5162551"/>
          </a:xfrm>
        </p:grpSpPr>
        <p:grpSp>
          <p:nvGrpSpPr>
            <p:cNvPr id="18" name="组合 17">
              <a:extLst>
                <a:ext uri="{FF2B5EF4-FFF2-40B4-BE49-F238E27FC236}">
                  <a16:creationId xmlns:a16="http://schemas.microsoft.com/office/drawing/2014/main" xmlns="" id="{A8C96174-F02D-47DC-9927-4E05FCD7548E}"/>
                </a:ext>
              </a:extLst>
            </p:cNvPr>
            <p:cNvGrpSpPr/>
            <p:nvPr/>
          </p:nvGrpSpPr>
          <p:grpSpPr>
            <a:xfrm>
              <a:off x="-3388115" y="-3953034"/>
              <a:ext cx="5509195" cy="5162551"/>
              <a:chOff x="9432402" y="-3331242"/>
              <a:chExt cx="5509195" cy="5162551"/>
            </a:xfrm>
          </p:grpSpPr>
          <p:sp>
            <p:nvSpPr>
              <p:cNvPr id="21" name="椭圆 20">
                <a:extLst>
                  <a:ext uri="{FF2B5EF4-FFF2-40B4-BE49-F238E27FC236}">
                    <a16:creationId xmlns:a16="http://schemas.microsoft.com/office/drawing/2014/main" xmlns="" id="{FC4116D1-7583-4D98-9DF4-D4DBD2A13FE7}"/>
                  </a:ext>
                </a:extLst>
              </p:cNvPr>
              <p:cNvSpPr/>
              <p:nvPr/>
            </p:nvSpPr>
            <p:spPr>
              <a:xfrm>
                <a:off x="9679725" y="-3331242"/>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a:extLst>
                  <a:ext uri="{FF2B5EF4-FFF2-40B4-BE49-F238E27FC236}">
                    <a16:creationId xmlns:a16="http://schemas.microsoft.com/office/drawing/2014/main" xmlns="" id="{DC003700-C67A-4FA1-AB5D-F7B8113A99B2}"/>
                  </a:ext>
                </a:extLst>
              </p:cNvPr>
              <p:cNvSpPr/>
              <p:nvPr/>
            </p:nvSpPr>
            <p:spPr>
              <a:xfrm>
                <a:off x="10538140" y="-3268830"/>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椭圆 22">
                <a:extLst>
                  <a:ext uri="{FF2B5EF4-FFF2-40B4-BE49-F238E27FC236}">
                    <a16:creationId xmlns:a16="http://schemas.microsoft.com/office/drawing/2014/main" xmlns="" id="{6F25D441-B7A1-445D-81D3-A6B141ECCDAD}"/>
                  </a:ext>
                </a:extLst>
              </p:cNvPr>
              <p:cNvSpPr/>
              <p:nvPr/>
            </p:nvSpPr>
            <p:spPr>
              <a:xfrm>
                <a:off x="9432402" y="-2950945"/>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a:extLst>
                  <a:ext uri="{FF2B5EF4-FFF2-40B4-BE49-F238E27FC236}">
                    <a16:creationId xmlns:a16="http://schemas.microsoft.com/office/drawing/2014/main" xmlns="" id="{AFADF1EB-20B6-4917-8489-3828305A64FF}"/>
                  </a:ext>
                </a:extLst>
              </p:cNvPr>
              <p:cNvSpPr/>
              <p:nvPr/>
            </p:nvSpPr>
            <p:spPr>
              <a:xfrm>
                <a:off x="10196064" y="-2808701"/>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a:extLst>
                  <a:ext uri="{FF2B5EF4-FFF2-40B4-BE49-F238E27FC236}">
                    <a16:creationId xmlns:a16="http://schemas.microsoft.com/office/drawing/2014/main" xmlns="" id="{69CF6B42-4FB2-4097-B715-8DB7C65838EF}"/>
                  </a:ext>
                </a:extLst>
              </p:cNvPr>
              <p:cNvSpPr/>
              <p:nvPr/>
            </p:nvSpPr>
            <p:spPr>
              <a:xfrm>
                <a:off x="10021801" y="-2572148"/>
                <a:ext cx="4403457" cy="4403457"/>
              </a:xfrm>
              <a:prstGeom prst="ellipse">
                <a:avLst/>
              </a:prstGeom>
              <a:solidFill>
                <a:srgbClr val="7C492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9" name="文本框 4">
              <a:extLst>
                <a:ext uri="{FF2B5EF4-FFF2-40B4-BE49-F238E27FC236}">
                  <a16:creationId xmlns:a16="http://schemas.microsoft.com/office/drawing/2014/main" xmlns="" id="{6A720739-4817-4ABC-8038-DB9794ACBA8D}"/>
                </a:ext>
              </a:extLst>
            </p:cNvPr>
            <p:cNvSpPr txBox="1"/>
            <p:nvPr/>
          </p:nvSpPr>
          <p:spPr>
            <a:xfrm>
              <a:off x="885373" y="351333"/>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a:noFill/>
                  </a:ln>
                  <a:solidFill>
                    <a:srgbClr val="AE6836"/>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经典综艺体简" panose="02010609000101010101" pitchFamily="49" charset="-122"/>
                  <a:sym typeface="Arial" panose="020B0604020202020204" pitchFamily="34" charset="0"/>
                </a:rPr>
                <a:t>本章小结</a:t>
              </a:r>
            </a:p>
          </p:txBody>
        </p:sp>
        <p:sp>
          <p:nvSpPr>
            <p:cNvPr id="20" name="文本框 4">
              <a:extLst>
                <a:ext uri="{FF2B5EF4-FFF2-40B4-BE49-F238E27FC236}">
                  <a16:creationId xmlns:a16="http://schemas.microsoft.com/office/drawing/2014/main" xmlns="" id="{24DA82E6-71C0-4DD4-B7EC-A2932F58AB7F}"/>
                </a:ext>
              </a:extLst>
            </p:cNvPr>
            <p:cNvSpPr txBox="1"/>
            <p:nvPr/>
          </p:nvSpPr>
          <p:spPr>
            <a:xfrm>
              <a:off x="850156" y="468877"/>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w="19050">
                    <a:gradFill>
                      <a:gsLst>
                        <a:gs pos="78000">
                          <a:srgbClr val="AE6836"/>
                        </a:gs>
                        <a:gs pos="70000">
                          <a:srgbClr val="AE6836">
                            <a:alpha val="0"/>
                          </a:srgbClr>
                        </a:gs>
                      </a:gsLst>
                      <a:lin ang="5400000" scaled="1"/>
                    </a:gradFill>
                  </a:ln>
                  <a:no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经典综艺体简" panose="02010609000101010101" pitchFamily="49" charset="-122"/>
                  <a:sym typeface="Arial" panose="020B0604020202020204" pitchFamily="34" charset="0"/>
                </a:rPr>
                <a:t>本章小结</a:t>
              </a:r>
            </a:p>
          </p:txBody>
        </p:sp>
      </p:grpSp>
    </p:spTree>
    <p:extLst>
      <p:ext uri="{BB962C8B-B14F-4D97-AF65-F5344CB8AC3E}">
        <p14:creationId xmlns:p14="http://schemas.microsoft.com/office/powerpoint/2010/main" val="40631093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xmlns="" id="{9ADA83F6-40F4-435E-BA11-DD7A1CF17CEF}"/>
              </a:ext>
            </a:extLst>
          </p:cNvPr>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rcRect t="9505" b="9505"/>
          <a:stretch/>
        </p:blipFill>
        <p:spPr>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pic>
      <p:sp>
        <p:nvSpPr>
          <p:cNvPr id="63" name="任意多边形: 形状 62">
            <a:extLst>
              <a:ext uri="{FF2B5EF4-FFF2-40B4-BE49-F238E27FC236}">
                <a16:creationId xmlns:a16="http://schemas.microsoft.com/office/drawing/2014/main" xmlns="" id="{4E868FD5-C12B-43FF-97DB-38707033E269}"/>
              </a:ext>
            </a:extLst>
          </p:cNvPr>
          <p:cNvSpPr>
            <a:spLocks/>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5">
            <a:extLst>
              <a:ext uri="{FF2B5EF4-FFF2-40B4-BE49-F238E27FC236}">
                <a16:creationId xmlns:a16="http://schemas.microsoft.com/office/drawing/2014/main" xmlns="" id="{225680DB-6598-4BD0-86F0-2E51B237DF8F}"/>
              </a:ext>
            </a:extLst>
          </p:cNvPr>
          <p:cNvSpPr>
            <a:spLocks/>
          </p:cNvSpPr>
          <p:nvPr/>
        </p:nvSpPr>
        <p:spPr bwMode="auto">
          <a:xfrm>
            <a:off x="3011455" y="408227"/>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21" name="直接连接符 20">
            <a:extLst>
              <a:ext uri="{FF2B5EF4-FFF2-40B4-BE49-F238E27FC236}">
                <a16:creationId xmlns:a16="http://schemas.microsoft.com/office/drawing/2014/main" xmlns="" id="{A90497CE-F85A-4407-B525-52ABB6DF62F8}"/>
              </a:ext>
            </a:extLst>
          </p:cNvPr>
          <p:cNvCxnSpPr>
            <a:cxnSpLocks/>
          </p:cNvCxnSpPr>
          <p:nvPr/>
        </p:nvCxnSpPr>
        <p:spPr>
          <a:xfrm flipH="1">
            <a:off x="3724956" y="1082040"/>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F67F423-7963-4BAC-ADDC-DC145F20F09B}"/>
              </a:ext>
            </a:extLst>
          </p:cNvPr>
          <p:cNvCxnSpPr>
            <a:cxnSpLocks/>
          </p:cNvCxnSpPr>
          <p:nvPr/>
        </p:nvCxnSpPr>
        <p:spPr>
          <a:xfrm flipH="1">
            <a:off x="3560152" y="2828925"/>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50" name="TextBox 47">
            <a:extLst>
              <a:ext uri="{FF2B5EF4-FFF2-40B4-BE49-F238E27FC236}">
                <a16:creationId xmlns:a16="http://schemas.microsoft.com/office/drawing/2014/main" xmlns="" id="{3320856E-A243-4069-BDBD-5BC1092A7654}"/>
              </a:ext>
            </a:extLst>
          </p:cNvPr>
          <p:cNvSpPr txBox="1"/>
          <p:nvPr/>
        </p:nvSpPr>
        <p:spPr>
          <a:xfrm>
            <a:off x="5162698" y="520022"/>
            <a:ext cx="6267418"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Arial" panose="020B0604020202020204" pitchFamily="34" charset="0"/>
                <a:ea typeface="微软雅黑" panose="020B0503020204020204" pitchFamily="34" charset="-122"/>
                <a:sym typeface="Arial" panose="020B0604020202020204" pitchFamily="34" charset="0"/>
              </a:rPr>
              <a:t>垄断是怎样产生的？为什么说垄断并没有消除竞争？</a:t>
            </a:r>
          </a:p>
        </p:txBody>
      </p:sp>
      <p:grpSp>
        <p:nvGrpSpPr>
          <p:cNvPr id="2" name="组合 1">
            <a:extLst>
              <a:ext uri="{FF2B5EF4-FFF2-40B4-BE49-F238E27FC236}">
                <a16:creationId xmlns:a16="http://schemas.microsoft.com/office/drawing/2014/main" xmlns="" id="{4D22C103-4230-4F70-88C9-5423C9201397}"/>
              </a:ext>
            </a:extLst>
          </p:cNvPr>
          <p:cNvGrpSpPr/>
          <p:nvPr/>
        </p:nvGrpSpPr>
        <p:grpSpPr>
          <a:xfrm>
            <a:off x="4434899" y="696860"/>
            <a:ext cx="587479" cy="587479"/>
            <a:chOff x="4479815" y="1128435"/>
            <a:chExt cx="587479" cy="587479"/>
          </a:xfrm>
        </p:grpSpPr>
        <p:sp>
          <p:nvSpPr>
            <p:cNvPr id="32" name="Freeform 18">
              <a:extLst>
                <a:ext uri="{FF2B5EF4-FFF2-40B4-BE49-F238E27FC236}">
                  <a16:creationId xmlns:a16="http://schemas.microsoft.com/office/drawing/2014/main" xmlns="" id="{4D1A6A05-3153-4284-9094-47A1859023EC}"/>
                </a:ext>
              </a:extLst>
            </p:cNvPr>
            <p:cNvSpPr>
              <a:spLocks/>
            </p:cNvSpPr>
            <p:nvPr/>
          </p:nvSpPr>
          <p:spPr bwMode="auto">
            <a:xfrm>
              <a:off x="4479815" y="1128435"/>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TextBox 58">
              <a:extLst>
                <a:ext uri="{FF2B5EF4-FFF2-40B4-BE49-F238E27FC236}">
                  <a16:creationId xmlns:a16="http://schemas.microsoft.com/office/drawing/2014/main" xmlns="" id="{B5DE4A6A-61E8-4AE3-AA60-0C987BBDAD05}"/>
                </a:ext>
              </a:extLst>
            </p:cNvPr>
            <p:cNvSpPr txBox="1"/>
            <p:nvPr/>
          </p:nvSpPr>
          <p:spPr>
            <a:xfrm>
              <a:off x="4565805" y="1129851"/>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1</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Rectangle 4">
            <a:extLst>
              <a:ext uri="{FF2B5EF4-FFF2-40B4-BE49-F238E27FC236}">
                <a16:creationId xmlns:a16="http://schemas.microsoft.com/office/drawing/2014/main" xmlns="" id="{4703A868-2D40-49F7-BDA5-11CE577C574C}"/>
              </a:ext>
            </a:extLst>
          </p:cNvPr>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思考讨论</a:t>
            </a:r>
            <a:endParaRPr kumimoji="0" lang="zh-CN" altLang="zh-CN" sz="4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形状 69">
            <a:extLst>
              <a:ext uri="{FF2B5EF4-FFF2-40B4-BE49-F238E27FC236}">
                <a16:creationId xmlns:a16="http://schemas.microsoft.com/office/drawing/2014/main" xmlns="" id="{F0F67EF2-8DE0-4839-9195-02D1AC190C15}"/>
              </a:ext>
            </a:extLst>
          </p:cNvPr>
          <p:cNvSpPr>
            <a:spLocks/>
          </p:cNvSpPr>
          <p:nvPr/>
        </p:nvSpPr>
        <p:spPr bwMode="auto">
          <a:xfrm flipH="1" flipV="1">
            <a:off x="11480149" y="2611664"/>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47">
            <a:extLst>
              <a:ext uri="{FF2B5EF4-FFF2-40B4-BE49-F238E27FC236}">
                <a16:creationId xmlns:a16="http://schemas.microsoft.com/office/drawing/2014/main" xmlns="" id="{693A5095-C89F-4774-A8FC-663B942E41BA}"/>
              </a:ext>
            </a:extLst>
          </p:cNvPr>
          <p:cNvSpPr txBox="1"/>
          <p:nvPr/>
        </p:nvSpPr>
        <p:spPr>
          <a:xfrm>
            <a:off x="5146200" y="1735621"/>
            <a:ext cx="6267418"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Arial" panose="020B0604020202020204" pitchFamily="34" charset="0"/>
                <a:ea typeface="微软雅黑" panose="020B0503020204020204" pitchFamily="34" charset="-122"/>
                <a:sym typeface="Arial" panose="020B0604020202020204" pitchFamily="34" charset="0"/>
              </a:rPr>
              <a:t>为什么说国家垄断资本主义体现了资本主义生产关系的部分质变？</a:t>
            </a:r>
          </a:p>
        </p:txBody>
      </p:sp>
      <p:grpSp>
        <p:nvGrpSpPr>
          <p:cNvPr id="3" name="组合 2">
            <a:extLst>
              <a:ext uri="{FF2B5EF4-FFF2-40B4-BE49-F238E27FC236}">
                <a16:creationId xmlns:a16="http://schemas.microsoft.com/office/drawing/2014/main" xmlns="" id="{5D15AC9A-DA1D-456D-9BF8-F880CFFE5351}"/>
              </a:ext>
            </a:extLst>
          </p:cNvPr>
          <p:cNvGrpSpPr/>
          <p:nvPr/>
        </p:nvGrpSpPr>
        <p:grpSpPr>
          <a:xfrm>
            <a:off x="4358389" y="1913885"/>
            <a:ext cx="587479" cy="587479"/>
            <a:chOff x="4421544" y="2619849"/>
            <a:chExt cx="587479" cy="587479"/>
          </a:xfrm>
        </p:grpSpPr>
        <p:sp>
          <p:nvSpPr>
            <p:cNvPr id="29" name="Freeform 18">
              <a:extLst>
                <a:ext uri="{FF2B5EF4-FFF2-40B4-BE49-F238E27FC236}">
                  <a16:creationId xmlns:a16="http://schemas.microsoft.com/office/drawing/2014/main" xmlns="" id="{6FCD0BFA-BD42-489A-B764-6440670E1058}"/>
                </a:ext>
              </a:extLst>
            </p:cNvPr>
            <p:cNvSpPr>
              <a:spLocks/>
            </p:cNvSpPr>
            <p:nvPr/>
          </p:nvSpPr>
          <p:spPr bwMode="auto">
            <a:xfrm>
              <a:off x="4421544" y="2619849"/>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58">
              <a:extLst>
                <a:ext uri="{FF2B5EF4-FFF2-40B4-BE49-F238E27FC236}">
                  <a16:creationId xmlns:a16="http://schemas.microsoft.com/office/drawing/2014/main" xmlns="" id="{3BD48C4A-25F8-41E3-AEBD-C15B53F7C55F}"/>
                </a:ext>
              </a:extLst>
            </p:cNvPr>
            <p:cNvSpPr txBox="1"/>
            <p:nvPr/>
          </p:nvSpPr>
          <p:spPr>
            <a:xfrm>
              <a:off x="4507534" y="2621265"/>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TextBox 47">
            <a:extLst>
              <a:ext uri="{FF2B5EF4-FFF2-40B4-BE49-F238E27FC236}">
                <a16:creationId xmlns:a16="http://schemas.microsoft.com/office/drawing/2014/main" xmlns="" id="{2809C234-5E11-4115-AD06-4FEC50E39239}"/>
              </a:ext>
            </a:extLst>
          </p:cNvPr>
          <p:cNvSpPr txBox="1"/>
          <p:nvPr/>
        </p:nvSpPr>
        <p:spPr>
          <a:xfrm>
            <a:off x="5162699" y="3128276"/>
            <a:ext cx="6267418" cy="497316"/>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Arial" panose="020B0604020202020204" pitchFamily="34" charset="0"/>
                <a:ea typeface="微软雅黑" panose="020B0503020204020204" pitchFamily="34" charset="-122"/>
                <a:sym typeface="Arial" panose="020B0604020202020204" pitchFamily="34" charset="0"/>
              </a:rPr>
              <a:t>如何认识和把握经济全球化及其影响？</a:t>
            </a:r>
          </a:p>
        </p:txBody>
      </p:sp>
      <p:grpSp>
        <p:nvGrpSpPr>
          <p:cNvPr id="4" name="组合 3">
            <a:extLst>
              <a:ext uri="{FF2B5EF4-FFF2-40B4-BE49-F238E27FC236}">
                <a16:creationId xmlns:a16="http://schemas.microsoft.com/office/drawing/2014/main" xmlns="" id="{519AC9EC-3587-4459-8166-B51A2F8EF124}"/>
              </a:ext>
            </a:extLst>
          </p:cNvPr>
          <p:cNvGrpSpPr/>
          <p:nvPr/>
        </p:nvGrpSpPr>
        <p:grpSpPr>
          <a:xfrm>
            <a:off x="4281879" y="3130910"/>
            <a:ext cx="587479" cy="587479"/>
            <a:chOff x="4273556" y="3745411"/>
            <a:chExt cx="587479" cy="587479"/>
          </a:xfrm>
        </p:grpSpPr>
        <p:sp>
          <p:nvSpPr>
            <p:cNvPr id="36" name="Freeform 18">
              <a:extLst>
                <a:ext uri="{FF2B5EF4-FFF2-40B4-BE49-F238E27FC236}">
                  <a16:creationId xmlns:a16="http://schemas.microsoft.com/office/drawing/2014/main" xmlns="" id="{4F7EE0F4-8D1D-4B6C-9CFF-8E607E12C882}"/>
                </a:ext>
              </a:extLst>
            </p:cNvPr>
            <p:cNvSpPr>
              <a:spLocks/>
            </p:cNvSpPr>
            <p:nvPr/>
          </p:nvSpPr>
          <p:spPr bwMode="auto">
            <a:xfrm>
              <a:off x="4273556" y="3745411"/>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TextBox 58">
              <a:extLst>
                <a:ext uri="{FF2B5EF4-FFF2-40B4-BE49-F238E27FC236}">
                  <a16:creationId xmlns:a16="http://schemas.microsoft.com/office/drawing/2014/main" xmlns="" id="{107D1729-9F10-4C30-ACF1-6C2A154BE7AB}"/>
                </a:ext>
              </a:extLst>
            </p:cNvPr>
            <p:cNvSpPr txBox="1"/>
            <p:nvPr/>
          </p:nvSpPr>
          <p:spPr>
            <a:xfrm>
              <a:off x="4359546" y="3748243"/>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3</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PA-文本框 47">
            <a:extLst>
              <a:ext uri="{FF2B5EF4-FFF2-40B4-BE49-F238E27FC236}">
                <a16:creationId xmlns:a16="http://schemas.microsoft.com/office/drawing/2014/main" xmlns="" id="{9D8DED05-1941-455E-BD56-BCE7D4EB55D0}"/>
              </a:ext>
            </a:extLst>
          </p:cNvPr>
          <p:cNvSpPr txBox="1"/>
          <p:nvPr>
            <p:custDataLst>
              <p:tags r:id="rId1"/>
            </p:custDataLst>
          </p:nvPr>
        </p:nvSpPr>
        <p:spPr>
          <a:xfrm>
            <a:off x="5146200" y="4092697"/>
            <a:ext cx="6267418"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近年来资本主义社会发生了哪些新变化？试分析其原因及影响</a:t>
            </a:r>
          </a:p>
        </p:txBody>
      </p:sp>
      <p:grpSp>
        <p:nvGrpSpPr>
          <p:cNvPr id="7" name="组合 6">
            <a:extLst>
              <a:ext uri="{FF2B5EF4-FFF2-40B4-BE49-F238E27FC236}">
                <a16:creationId xmlns:a16="http://schemas.microsoft.com/office/drawing/2014/main" xmlns="" id="{6146BBB6-387E-4980-B11D-8C3CC54956F5}"/>
              </a:ext>
            </a:extLst>
          </p:cNvPr>
          <p:cNvGrpSpPr/>
          <p:nvPr/>
        </p:nvGrpSpPr>
        <p:grpSpPr>
          <a:xfrm>
            <a:off x="4205369" y="4347935"/>
            <a:ext cx="587479" cy="587479"/>
            <a:chOff x="4221358" y="4870973"/>
            <a:chExt cx="587479" cy="587479"/>
          </a:xfrm>
        </p:grpSpPr>
        <p:sp>
          <p:nvSpPr>
            <p:cNvPr id="23" name="Freeform 18">
              <a:extLst>
                <a:ext uri="{FF2B5EF4-FFF2-40B4-BE49-F238E27FC236}">
                  <a16:creationId xmlns:a16="http://schemas.microsoft.com/office/drawing/2014/main" xmlns="" id="{0FD0F550-1017-4F63-AF18-D6F63F8B5EA3}"/>
                </a:ext>
              </a:extLst>
            </p:cNvPr>
            <p:cNvSpPr>
              <a:spLocks/>
            </p:cNvSpPr>
            <p:nvPr/>
          </p:nvSpPr>
          <p:spPr bwMode="auto">
            <a:xfrm>
              <a:off x="4221358" y="4870973"/>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58">
              <a:extLst>
                <a:ext uri="{FF2B5EF4-FFF2-40B4-BE49-F238E27FC236}">
                  <a16:creationId xmlns:a16="http://schemas.microsoft.com/office/drawing/2014/main" xmlns="" id="{787FCA8C-22C9-42A5-901D-EADB0961F747}"/>
                </a:ext>
              </a:extLst>
            </p:cNvPr>
            <p:cNvSpPr txBox="1"/>
            <p:nvPr/>
          </p:nvSpPr>
          <p:spPr>
            <a:xfrm>
              <a:off x="4307348" y="4873805"/>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199" dirty="0">
                  <a:solidFill>
                    <a:prstClr val="white"/>
                  </a:solidFill>
                  <a:latin typeface="Arial" panose="020B0604020202020204" pitchFamily="34" charset="0"/>
                  <a:ea typeface="微软雅黑" panose="020B0503020204020204" pitchFamily="34" charset="-122"/>
                  <a:sym typeface="Arial" panose="020B0604020202020204" pitchFamily="34" charset="0"/>
                </a:rPr>
                <a:t>4</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PA-文本框 47">
            <a:extLst>
              <a:ext uri="{FF2B5EF4-FFF2-40B4-BE49-F238E27FC236}">
                <a16:creationId xmlns:a16="http://schemas.microsoft.com/office/drawing/2014/main" xmlns="" id="{595DE08A-90F5-474D-9296-8C9C1EBE1630}"/>
              </a:ext>
            </a:extLst>
          </p:cNvPr>
          <p:cNvSpPr txBox="1"/>
          <p:nvPr>
            <p:custDataLst>
              <p:tags r:id="rId2"/>
            </p:custDataLst>
          </p:nvPr>
        </p:nvSpPr>
        <p:spPr>
          <a:xfrm>
            <a:off x="5162699" y="5292690"/>
            <a:ext cx="6267418"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如何理解资本主义的历史地位及其为社会主义所代替的历史必然性？</a:t>
            </a:r>
          </a:p>
        </p:txBody>
      </p:sp>
      <p:grpSp>
        <p:nvGrpSpPr>
          <p:cNvPr id="6" name="组合 5">
            <a:extLst>
              <a:ext uri="{FF2B5EF4-FFF2-40B4-BE49-F238E27FC236}">
                <a16:creationId xmlns:a16="http://schemas.microsoft.com/office/drawing/2014/main" xmlns="" id="{BEBAD992-23D7-454C-858A-46CE3674E954}"/>
              </a:ext>
            </a:extLst>
          </p:cNvPr>
          <p:cNvGrpSpPr/>
          <p:nvPr/>
        </p:nvGrpSpPr>
        <p:grpSpPr>
          <a:xfrm>
            <a:off x="4128859" y="5564960"/>
            <a:ext cx="587479" cy="587479"/>
            <a:chOff x="4173775" y="5996535"/>
            <a:chExt cx="587479" cy="587479"/>
          </a:xfrm>
        </p:grpSpPr>
        <p:sp>
          <p:nvSpPr>
            <p:cNvPr id="26" name="Freeform 18">
              <a:extLst>
                <a:ext uri="{FF2B5EF4-FFF2-40B4-BE49-F238E27FC236}">
                  <a16:creationId xmlns:a16="http://schemas.microsoft.com/office/drawing/2014/main" xmlns="" id="{A704064C-2488-4921-8B4F-31809D0A17A7}"/>
                </a:ext>
              </a:extLst>
            </p:cNvPr>
            <p:cNvSpPr>
              <a:spLocks/>
            </p:cNvSpPr>
            <p:nvPr/>
          </p:nvSpPr>
          <p:spPr bwMode="auto">
            <a:xfrm>
              <a:off x="4173775" y="5996535"/>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58">
              <a:extLst>
                <a:ext uri="{FF2B5EF4-FFF2-40B4-BE49-F238E27FC236}">
                  <a16:creationId xmlns:a16="http://schemas.microsoft.com/office/drawing/2014/main" xmlns="" id="{2A883937-76AE-4896-8736-48CA0690F62C}"/>
                </a:ext>
              </a:extLst>
            </p:cNvPr>
            <p:cNvSpPr txBox="1"/>
            <p:nvPr/>
          </p:nvSpPr>
          <p:spPr>
            <a:xfrm>
              <a:off x="4259765" y="5997951"/>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199" noProof="0" dirty="0">
                  <a:solidFill>
                    <a:prstClr val="white"/>
                  </a:solidFill>
                  <a:latin typeface="Arial" panose="020B0604020202020204" pitchFamily="34" charset="0"/>
                  <a:ea typeface="微软雅黑" panose="020B0503020204020204" pitchFamily="34" charset="-122"/>
                  <a:sym typeface="Arial" panose="020B0604020202020204" pitchFamily="34" charset="0"/>
                </a:rPr>
                <a:t>5</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cxnSp>
        <p:nvCxnSpPr>
          <p:cNvPr id="31" name="直接连接符 30">
            <a:extLst>
              <a:ext uri="{FF2B5EF4-FFF2-40B4-BE49-F238E27FC236}">
                <a16:creationId xmlns:a16="http://schemas.microsoft.com/office/drawing/2014/main" xmlns="" id="{83180266-6E67-4A7C-83B5-12B20F4CB357}"/>
              </a:ext>
            </a:extLst>
          </p:cNvPr>
          <p:cNvCxnSpPr>
            <a:cxnSpLocks/>
          </p:cNvCxnSpPr>
          <p:nvPr/>
        </p:nvCxnSpPr>
        <p:spPr>
          <a:xfrm flipH="1">
            <a:off x="5239578" y="1637415"/>
            <a:ext cx="61740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3FA136C5-7005-4C2A-96B2-11AB3B258243}"/>
              </a:ext>
            </a:extLst>
          </p:cNvPr>
          <p:cNvCxnSpPr>
            <a:cxnSpLocks/>
          </p:cNvCxnSpPr>
          <p:nvPr/>
        </p:nvCxnSpPr>
        <p:spPr>
          <a:xfrm flipH="1">
            <a:off x="5239578" y="2988300"/>
            <a:ext cx="61740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5BAAE4AF-DE8E-484F-802F-E53F8CC5162E}"/>
              </a:ext>
            </a:extLst>
          </p:cNvPr>
          <p:cNvCxnSpPr>
            <a:cxnSpLocks/>
          </p:cNvCxnSpPr>
          <p:nvPr/>
        </p:nvCxnSpPr>
        <p:spPr>
          <a:xfrm flipH="1">
            <a:off x="5239578" y="3902700"/>
            <a:ext cx="61740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F12D8277-6B6E-4BC5-832C-D59EA01DE488}"/>
              </a:ext>
            </a:extLst>
          </p:cNvPr>
          <p:cNvCxnSpPr>
            <a:cxnSpLocks/>
          </p:cNvCxnSpPr>
          <p:nvPr/>
        </p:nvCxnSpPr>
        <p:spPr>
          <a:xfrm flipH="1">
            <a:off x="5256076" y="5218194"/>
            <a:ext cx="61740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24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500" fill="hold"/>
                                        <p:tgtEl>
                                          <p:spTgt spid="50"/>
                                        </p:tgtEl>
                                        <p:attrNameLst>
                                          <p:attrName>ppt_x</p:attrName>
                                        </p:attrNameLst>
                                      </p:cBhvr>
                                      <p:tavLst>
                                        <p:tav tm="0">
                                          <p:val>
                                            <p:strVal val="#ppt_x"/>
                                          </p:val>
                                        </p:tav>
                                        <p:tav tm="100000">
                                          <p:val>
                                            <p:strVal val="#ppt_x"/>
                                          </p:val>
                                        </p:tav>
                                      </p:tavLst>
                                    </p:anim>
                                    <p:anim calcmode="lin" valueType="num">
                                      <p:cBhvr additive="base">
                                        <p:cTn id="13" dur="500" fill="hold"/>
                                        <p:tgtEl>
                                          <p:spTgt spid="5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additive="base">
                                        <p:cTn id="32" dur="500" fill="hold"/>
                                        <p:tgtEl>
                                          <p:spTgt spid="63"/>
                                        </p:tgtEl>
                                        <p:attrNameLst>
                                          <p:attrName>ppt_x</p:attrName>
                                        </p:attrNameLst>
                                      </p:cBhvr>
                                      <p:tavLst>
                                        <p:tav tm="0">
                                          <p:val>
                                            <p:strVal val="#ppt_x"/>
                                          </p:val>
                                        </p:tav>
                                        <p:tav tm="100000">
                                          <p:val>
                                            <p:strVal val="#ppt_x"/>
                                          </p:val>
                                        </p:tav>
                                      </p:tavLst>
                                    </p:anim>
                                    <p:anim calcmode="lin" valueType="num">
                                      <p:cBhvr additive="base">
                                        <p:cTn id="33" dur="500" fill="hold"/>
                                        <p:tgtEl>
                                          <p:spTgt spid="6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additive="base">
                                        <p:cTn id="36" dur="500" fill="hold"/>
                                        <p:tgtEl>
                                          <p:spTgt spid="70"/>
                                        </p:tgtEl>
                                        <p:attrNameLst>
                                          <p:attrName>ppt_x</p:attrName>
                                        </p:attrNameLst>
                                      </p:cBhvr>
                                      <p:tavLst>
                                        <p:tav tm="0">
                                          <p:val>
                                            <p:strVal val="#ppt_x"/>
                                          </p:val>
                                        </p:tav>
                                        <p:tav tm="100000">
                                          <p:val>
                                            <p:strVal val="#ppt_x"/>
                                          </p:val>
                                        </p:tav>
                                      </p:tavLst>
                                    </p:anim>
                                    <p:anim calcmode="lin" valueType="num">
                                      <p:cBhvr additive="base">
                                        <p:cTn id="37" dur="500" fill="hold"/>
                                        <p:tgtEl>
                                          <p:spTgt spid="70"/>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ppt_x"/>
                                          </p:val>
                                        </p:tav>
                                        <p:tav tm="100000">
                                          <p:val>
                                            <p:strVal val="#ppt_x"/>
                                          </p:val>
                                        </p:tav>
                                      </p:tavLst>
                                    </p:anim>
                                    <p:anim calcmode="lin" valueType="num">
                                      <p:cBhvr additive="base">
                                        <p:cTn id="49" dur="500" fill="hold"/>
                                        <p:tgtEl>
                                          <p:spTgt spid="2"/>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ppt_x"/>
                                          </p:val>
                                        </p:tav>
                                        <p:tav tm="100000">
                                          <p:val>
                                            <p:strVal val="#ppt_x"/>
                                          </p:val>
                                        </p:tav>
                                      </p:tavLst>
                                    </p:anim>
                                    <p:anim calcmode="lin" valueType="num">
                                      <p:cBhvr additive="base">
                                        <p:cTn id="53" dur="500" fill="hold"/>
                                        <p:tgtEl>
                                          <p:spTgt spid="3"/>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ppt_x"/>
                                          </p:val>
                                        </p:tav>
                                        <p:tav tm="100000">
                                          <p:val>
                                            <p:strVal val="#ppt_x"/>
                                          </p:val>
                                        </p:tav>
                                      </p:tavLst>
                                    </p:anim>
                                    <p:anim calcmode="lin" valueType="num">
                                      <p:cBhvr additive="base">
                                        <p:cTn id="57" dur="500" fill="hold"/>
                                        <p:tgtEl>
                                          <p:spTgt spid="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500" fill="hold"/>
                                        <p:tgtEl>
                                          <p:spTgt spid="7"/>
                                        </p:tgtEl>
                                        <p:attrNameLst>
                                          <p:attrName>ppt_x</p:attrName>
                                        </p:attrNameLst>
                                      </p:cBhvr>
                                      <p:tavLst>
                                        <p:tav tm="0">
                                          <p:val>
                                            <p:strVal val="#ppt_x"/>
                                          </p:val>
                                        </p:tav>
                                        <p:tav tm="100000">
                                          <p:val>
                                            <p:strVal val="#ppt_x"/>
                                          </p:val>
                                        </p:tav>
                                      </p:tavLst>
                                    </p:anim>
                                    <p:anim calcmode="lin" valueType="num">
                                      <p:cBhvr additive="base">
                                        <p:cTn id="65" dur="500" fill="hold"/>
                                        <p:tgtEl>
                                          <p:spTgt spid="7"/>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fill="hold"/>
                                        <p:tgtEl>
                                          <p:spTgt spid="25"/>
                                        </p:tgtEl>
                                        <p:attrNameLst>
                                          <p:attrName>ppt_x</p:attrName>
                                        </p:attrNameLst>
                                      </p:cBhvr>
                                      <p:tavLst>
                                        <p:tav tm="0">
                                          <p:val>
                                            <p:strVal val="#ppt_x"/>
                                          </p:val>
                                        </p:tav>
                                        <p:tav tm="100000">
                                          <p:val>
                                            <p:strVal val="#ppt_x"/>
                                          </p:val>
                                        </p:tav>
                                      </p:tavLst>
                                    </p:anim>
                                    <p:anim calcmode="lin" valueType="num">
                                      <p:cBhvr additive="base">
                                        <p:cTn id="69" dur="500" fill="hold"/>
                                        <p:tgtEl>
                                          <p:spTgt spid="25"/>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500" fill="hold"/>
                                        <p:tgtEl>
                                          <p:spTgt spid="6"/>
                                        </p:tgtEl>
                                        <p:attrNameLst>
                                          <p:attrName>ppt_x</p:attrName>
                                        </p:attrNameLst>
                                      </p:cBhvr>
                                      <p:tavLst>
                                        <p:tav tm="0">
                                          <p:val>
                                            <p:strVal val="#ppt_x"/>
                                          </p:val>
                                        </p:tav>
                                        <p:tav tm="100000">
                                          <p:val>
                                            <p:strVal val="#ppt_x"/>
                                          </p:val>
                                        </p:tav>
                                      </p:tavLst>
                                    </p:anim>
                                    <p:anim calcmode="lin" valueType="num">
                                      <p:cBhvr additive="base">
                                        <p:cTn id="73" dur="500" fill="hold"/>
                                        <p:tgtEl>
                                          <p:spTgt spid="6"/>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ppt_x"/>
                                          </p:val>
                                        </p:tav>
                                        <p:tav tm="100000">
                                          <p:val>
                                            <p:strVal val="#ppt_x"/>
                                          </p:val>
                                        </p:tav>
                                      </p:tavLst>
                                    </p:anim>
                                    <p:anim calcmode="lin" valueType="num">
                                      <p:cBhvr additive="base">
                                        <p:cTn id="77" dur="500" fill="hold"/>
                                        <p:tgtEl>
                                          <p:spTgt spid="31"/>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500" fill="hold"/>
                                        <p:tgtEl>
                                          <p:spTgt spid="34"/>
                                        </p:tgtEl>
                                        <p:attrNameLst>
                                          <p:attrName>ppt_x</p:attrName>
                                        </p:attrNameLst>
                                      </p:cBhvr>
                                      <p:tavLst>
                                        <p:tav tm="0">
                                          <p:val>
                                            <p:strVal val="#ppt_x"/>
                                          </p:val>
                                        </p:tav>
                                        <p:tav tm="100000">
                                          <p:val>
                                            <p:strVal val="#ppt_x"/>
                                          </p:val>
                                        </p:tav>
                                      </p:tavLst>
                                    </p:anim>
                                    <p:anim calcmode="lin" valueType="num">
                                      <p:cBhvr additive="base">
                                        <p:cTn id="81" dur="500" fill="hold"/>
                                        <p:tgtEl>
                                          <p:spTgt spid="34"/>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500" fill="hold"/>
                                        <p:tgtEl>
                                          <p:spTgt spid="37"/>
                                        </p:tgtEl>
                                        <p:attrNameLst>
                                          <p:attrName>ppt_x</p:attrName>
                                        </p:attrNameLst>
                                      </p:cBhvr>
                                      <p:tavLst>
                                        <p:tav tm="0">
                                          <p:val>
                                            <p:strVal val="#ppt_x"/>
                                          </p:val>
                                        </p:tav>
                                        <p:tav tm="100000">
                                          <p:val>
                                            <p:strVal val="#ppt_x"/>
                                          </p:val>
                                        </p:tav>
                                      </p:tavLst>
                                    </p:anim>
                                    <p:anim calcmode="lin" valueType="num">
                                      <p:cBhvr additive="base">
                                        <p:cTn id="85" dur="500" fill="hold"/>
                                        <p:tgtEl>
                                          <p:spTgt spid="37"/>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 calcmode="lin" valueType="num">
                                      <p:cBhvr additive="base">
                                        <p:cTn id="88" dur="500" fill="hold"/>
                                        <p:tgtEl>
                                          <p:spTgt spid="40"/>
                                        </p:tgtEl>
                                        <p:attrNameLst>
                                          <p:attrName>ppt_x</p:attrName>
                                        </p:attrNameLst>
                                      </p:cBhvr>
                                      <p:tavLst>
                                        <p:tav tm="0">
                                          <p:val>
                                            <p:strVal val="#ppt_x"/>
                                          </p:val>
                                        </p:tav>
                                        <p:tav tm="100000">
                                          <p:val>
                                            <p:strVal val="#ppt_x"/>
                                          </p:val>
                                        </p:tav>
                                      </p:tavLst>
                                    </p:anim>
                                    <p:anim calcmode="lin" valueType="num">
                                      <p:cBhvr additive="base">
                                        <p:cTn id="8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animBg="1"/>
      <p:bldP spid="50" grpId="0"/>
      <p:bldP spid="15" grpId="0"/>
      <p:bldP spid="70" grpId="0" animBg="1"/>
      <p:bldP spid="30" grpId="0"/>
      <p:bldP spid="38" grpId="0"/>
      <p:bldP spid="22" grpId="0"/>
      <p:bldP spid="2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5" name="矩形 4">
            <a:extLst>
              <a:ext uri="{FF2B5EF4-FFF2-40B4-BE49-F238E27FC236}">
                <a16:creationId xmlns:a16="http://schemas.microsoft.com/office/drawing/2014/main" xmlns="" id="{7F87D72D-EB0F-4EFF-A305-57A9500F0908}"/>
              </a:ext>
            </a:extLst>
          </p:cNvPr>
          <p:cNvSpPr/>
          <p:nvPr/>
        </p:nvSpPr>
        <p:spPr>
          <a:xfrm>
            <a:off x="554210" y="1131475"/>
            <a:ext cx="11142490" cy="5094513"/>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a:extLst>
              <a:ext uri="{FF2B5EF4-FFF2-40B4-BE49-F238E27FC236}">
                <a16:creationId xmlns:a16="http://schemas.microsoft.com/office/drawing/2014/main" xmlns="" id="{3D2E4E8D-631B-4A82-857A-914CED7A7005}"/>
              </a:ext>
            </a:extLst>
          </p:cNvPr>
          <p:cNvSpPr/>
          <p:nvPr/>
        </p:nvSpPr>
        <p:spPr>
          <a:xfrm>
            <a:off x="756098" y="1305501"/>
            <a:ext cx="10679804" cy="4746461"/>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xmlns="" id="{D285F215-9437-4A92-A38E-BE6516507BC6}"/>
              </a:ext>
            </a:extLst>
          </p:cNvPr>
          <p:cNvSpPr txBox="1"/>
          <p:nvPr/>
        </p:nvSpPr>
        <p:spPr>
          <a:xfrm>
            <a:off x="1025217" y="1499907"/>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文献阅读</a:t>
            </a:r>
            <a:endParaRPr kumimoji="0" lang="en-US" altLang="zh-CN" sz="4400" b="1"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xmlns="" id="{AE90BB3E-C0BE-4055-9E38-75F4077DEDC5}"/>
              </a:ext>
            </a:extLst>
          </p:cNvPr>
          <p:cNvSpPr txBox="1"/>
          <p:nvPr/>
        </p:nvSpPr>
        <p:spPr>
          <a:xfrm>
            <a:off x="836958" y="2477986"/>
            <a:ext cx="10364442" cy="3350404"/>
          </a:xfrm>
          <a:prstGeom prst="rect">
            <a:avLst/>
          </a:prstGeom>
          <a:noFill/>
        </p:spPr>
        <p:txBody>
          <a:bodyPr wrap="square" rtlCol="0">
            <a:spAutoFit/>
            <a:scene3d>
              <a:camera prst="orthographicFront"/>
              <a:lightRig rig="threePt" dir="t"/>
            </a:scene3d>
            <a:sp3d contourW="12700"/>
          </a:bodyPr>
          <a:lstStyle/>
          <a:p>
            <a:pPr marL="457200" lvl="0" indent="-457200" algn="just" eaLnBrk="1" fontAlgn="auto" hangingPunct="1">
              <a:lnSpc>
                <a:spcPct val="150000"/>
              </a:lnSpc>
              <a:spcBef>
                <a:spcPts val="0"/>
              </a:spcBef>
              <a:spcAft>
                <a:spcPts val="0"/>
              </a:spcAft>
              <a:buFont typeface="+mj-lt"/>
              <a:buAutoNum type="arabicPeriod"/>
            </a:pP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马克思：</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资本论</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第一卷（节选），第二十四章</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所谓原始积累</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》7</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马克思恩格斯选集</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第二卷，人民出版社</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2012</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年版</a:t>
            </a:r>
          </a:p>
          <a:p>
            <a:pPr marL="457200" lvl="0" indent="-457200" algn="just" eaLnBrk="1" fontAlgn="auto" hangingPunct="1">
              <a:lnSpc>
                <a:spcPct val="150000"/>
              </a:lnSpc>
              <a:spcBef>
                <a:spcPts val="0"/>
              </a:spcBef>
              <a:spcAft>
                <a:spcPts val="0"/>
              </a:spcAft>
              <a:buFont typeface="+mj-lt"/>
              <a:buAutoNum type="arabicPeriod"/>
            </a:pP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马克思：</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资本论</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第三卷（节选），第十五章</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规律的内部矛盾的展开</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马克思恩格斯选集</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第二卷，人民出版社</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2012</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年版</a:t>
            </a:r>
          </a:p>
          <a:p>
            <a:pPr marL="457200" lvl="0" indent="-457200" algn="just" eaLnBrk="1" fontAlgn="auto" hangingPunct="1">
              <a:lnSpc>
                <a:spcPct val="150000"/>
              </a:lnSpc>
              <a:spcBef>
                <a:spcPts val="0"/>
              </a:spcBef>
              <a:spcAft>
                <a:spcPts val="0"/>
              </a:spcAft>
              <a:buFont typeface="+mj-lt"/>
              <a:buAutoNum type="arabicPeriod"/>
            </a:pP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列宁：</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帝国主义是资本主义的最高阶段</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列宁选集</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第二卷，人民出版社</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2012</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年版</a:t>
            </a:r>
          </a:p>
        </p:txBody>
      </p:sp>
    </p:spTree>
    <p:extLst>
      <p:ext uri="{BB962C8B-B14F-4D97-AF65-F5344CB8AC3E}">
        <p14:creationId xmlns:p14="http://schemas.microsoft.com/office/powerpoint/2010/main" val="37954288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9" name="矩形 8">
            <a:extLst>
              <a:ext uri="{FF2B5EF4-FFF2-40B4-BE49-F238E27FC236}">
                <a16:creationId xmlns:a16="http://schemas.microsoft.com/office/drawing/2014/main" xmlns="" id="{D2A5E170-CA3D-4AE2-8D62-62D7FB8F78CF}"/>
              </a:ext>
            </a:extLst>
          </p:cNvPr>
          <p:cNvSpPr/>
          <p:nvPr/>
        </p:nvSpPr>
        <p:spPr>
          <a:xfrm>
            <a:off x="554210" y="1131475"/>
            <a:ext cx="11142490" cy="5094513"/>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xmlns="" id="{C422E849-56A1-43DB-B1B4-41EA2CC99282}"/>
              </a:ext>
            </a:extLst>
          </p:cNvPr>
          <p:cNvSpPr/>
          <p:nvPr/>
        </p:nvSpPr>
        <p:spPr>
          <a:xfrm>
            <a:off x="756098" y="1305501"/>
            <a:ext cx="10598944" cy="4746461"/>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a:extLst>
              <a:ext uri="{FF2B5EF4-FFF2-40B4-BE49-F238E27FC236}">
                <a16:creationId xmlns:a16="http://schemas.microsoft.com/office/drawing/2014/main" xmlns="" id="{0511BC1E-C8D0-4C9A-AD4E-4CEA386A7229}"/>
              </a:ext>
            </a:extLst>
          </p:cNvPr>
          <p:cNvSpPr txBox="1"/>
          <p:nvPr/>
        </p:nvSpPr>
        <p:spPr>
          <a:xfrm>
            <a:off x="1025217" y="1499907"/>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文献阅读</a:t>
            </a:r>
            <a:endParaRPr kumimoji="0" lang="en-US" altLang="zh-CN" sz="4400" b="1"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xmlns="" id="{BE1FF340-00A2-4680-9C52-4241B7EF5585}"/>
              </a:ext>
            </a:extLst>
          </p:cNvPr>
          <p:cNvSpPr txBox="1"/>
          <p:nvPr/>
        </p:nvSpPr>
        <p:spPr>
          <a:xfrm>
            <a:off x="836958" y="2477986"/>
            <a:ext cx="10212042" cy="2242409"/>
          </a:xfrm>
          <a:prstGeom prst="rect">
            <a:avLst/>
          </a:prstGeom>
          <a:noFill/>
        </p:spPr>
        <p:txBody>
          <a:bodyPr wrap="square" rtlCol="0">
            <a:spAutoFit/>
            <a:scene3d>
              <a:camera prst="orthographicFront"/>
              <a:lightRig rig="threePt" dir="t"/>
            </a:scene3d>
            <a:sp3d contourW="12700"/>
          </a:bodyPr>
          <a:lstStyle/>
          <a:p>
            <a:pPr marL="457200" lvl="0" indent="-457200" algn="just" eaLnBrk="1" fontAlgn="auto" hangingPunct="1">
              <a:lnSpc>
                <a:spcPct val="150000"/>
              </a:lnSpc>
              <a:spcBef>
                <a:spcPts val="0"/>
              </a:spcBef>
              <a:spcAft>
                <a:spcPts val="0"/>
              </a:spcAft>
              <a:buFont typeface="+mj-lt"/>
              <a:buAutoNum type="arabicPeriod" startAt="4"/>
            </a:pP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习近平主席在出席世界经济论坛</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2017</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年年会和访问联合国日内瓦总部时的演讲</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，人民出版社</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2017</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年版</a:t>
            </a:r>
          </a:p>
          <a:p>
            <a:pPr marL="457200" lvl="0" indent="-457200" algn="just" eaLnBrk="1" fontAlgn="auto" hangingPunct="1">
              <a:lnSpc>
                <a:spcPct val="150000"/>
              </a:lnSpc>
              <a:spcBef>
                <a:spcPts val="0"/>
              </a:spcBef>
              <a:spcAft>
                <a:spcPts val="0"/>
              </a:spcAft>
              <a:buFont typeface="+mj-lt"/>
              <a:buAutoNum type="arabicPeriod" startAt="4"/>
            </a:pP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习近平：</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共建创新包容的开放型世界经济</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习近平谈治国理政</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第三卷，外文出版社</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2020</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年版</a:t>
            </a:r>
          </a:p>
        </p:txBody>
      </p:sp>
    </p:spTree>
    <p:extLst>
      <p:ext uri="{BB962C8B-B14F-4D97-AF65-F5344CB8AC3E}">
        <p14:creationId xmlns:p14="http://schemas.microsoft.com/office/powerpoint/2010/main" val="39931359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ppt_w</p:attrName>
                                        </p:attrNameLst>
                                      </p:cBhvr>
                                      <p:tavLst>
                                        <p:tav tm="0" fmla="#ppt_w*sin(2.5*pi*$)">
                                          <p:val>
                                            <p:fltVal val="0"/>
                                          </p:val>
                                        </p:tav>
                                        <p:tav tm="100000">
                                          <p:val>
                                            <p:fltVal val="1"/>
                                          </p:val>
                                        </p:tav>
                                      </p:tavLst>
                                    </p:anim>
                                    <p:anim calcmode="lin" valueType="num">
                                      <p:cBhvr>
                                        <p:cTn id="9" dur="500" fill="hold"/>
                                        <p:tgtEl>
                                          <p:spTgt spid="9"/>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14" name="矩形 13">
            <a:extLst>
              <a:ext uri="{FF2B5EF4-FFF2-40B4-BE49-F238E27FC236}">
                <a16:creationId xmlns:a16="http://schemas.microsoft.com/office/drawing/2014/main" xmlns="" id="{FF475E56-C2A4-4146-A284-CF954158D8F5}"/>
              </a:ext>
            </a:extLst>
          </p:cNvPr>
          <p:cNvSpPr/>
          <p:nvPr/>
        </p:nvSpPr>
        <p:spPr>
          <a:xfrm flipV="1">
            <a:off x="638175" y="2797715"/>
            <a:ext cx="5400675" cy="3600450"/>
          </a:xfrm>
          <a:prstGeom prst="rect">
            <a:avLst/>
          </a:prstGeom>
          <a:gradFill flip="none" rotWithShape="1">
            <a:gsLst>
              <a:gs pos="0">
                <a:srgbClr val="E6C46C"/>
              </a:gs>
              <a:gs pos="50000">
                <a:srgbClr val="C87E4C"/>
              </a:gs>
              <a:gs pos="100000">
                <a:srgbClr val="B26A37"/>
              </a:gs>
            </a:gsLst>
            <a:lin ang="16200000" scaled="1"/>
            <a:tileRect/>
          </a:gradFill>
          <a:ln w="508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defRPr/>
            </a:pPr>
            <a:endParaRPr lang="zh-CN" altLang="en-US" sz="2400">
              <a:solidFill>
                <a:srgbClr val="FFFFFF"/>
              </a:solidFill>
              <a:sym typeface="Arial" panose="020B0604020202020204" pitchFamily="34" charset="0"/>
            </a:endParaRPr>
          </a:p>
        </p:txBody>
      </p:sp>
      <p:sp>
        <p:nvSpPr>
          <p:cNvPr id="15" name="矩形 7">
            <a:extLst>
              <a:ext uri="{FF2B5EF4-FFF2-40B4-BE49-F238E27FC236}">
                <a16:creationId xmlns:a16="http://schemas.microsoft.com/office/drawing/2014/main" xmlns="" id="{002B8816-7733-499B-8E41-45F2B0A13B3F}"/>
              </a:ext>
            </a:extLst>
          </p:cNvPr>
          <p:cNvSpPr>
            <a:spLocks noChangeArrowheads="1"/>
          </p:cNvSpPr>
          <p:nvPr/>
        </p:nvSpPr>
        <p:spPr bwMode="auto">
          <a:xfrm>
            <a:off x="1487488" y="2810415"/>
            <a:ext cx="37004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生产集中</a:t>
            </a:r>
            <a:endParaRPr lang="zh-CN" altLang="en-US" sz="2400" dirty="0">
              <a:solidFill>
                <a:srgbClr val="B26A37"/>
              </a:solidFill>
              <a:latin typeface="Arial" panose="020B0604020202020204" pitchFamily="34" charset="0"/>
              <a:cs typeface="Times New Roman" panose="02020603050405020304" pitchFamily="18" charset="0"/>
              <a:sym typeface="Arial" panose="020B0604020202020204" pitchFamily="34" charset="0"/>
            </a:endParaRPr>
          </a:p>
        </p:txBody>
      </p:sp>
      <p:sp>
        <p:nvSpPr>
          <p:cNvPr id="21" name="矩形 8">
            <a:extLst>
              <a:ext uri="{FF2B5EF4-FFF2-40B4-BE49-F238E27FC236}">
                <a16:creationId xmlns:a16="http://schemas.microsoft.com/office/drawing/2014/main" xmlns="" id="{9BDF76CC-3F12-4CF9-B908-658F303BF324}"/>
              </a:ext>
            </a:extLst>
          </p:cNvPr>
          <p:cNvSpPr>
            <a:spLocks noChangeArrowheads="1"/>
          </p:cNvSpPr>
          <p:nvPr/>
        </p:nvSpPr>
        <p:spPr bwMode="auto">
          <a:xfrm>
            <a:off x="998538" y="3427953"/>
            <a:ext cx="4679950"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FontTx/>
              <a:buNone/>
            </a:pPr>
            <a:r>
              <a:rPr lang="zh-CN" altLang="en-US" sz="2400" dirty="0">
                <a:solidFill>
                  <a:schemeClr val="bg1"/>
                </a:solidFill>
                <a:latin typeface="Arial" panose="020B0604020202020204" pitchFamily="34" charset="0"/>
                <a:sym typeface="Arial" panose="020B0604020202020204" pitchFamily="34" charset="0"/>
              </a:rPr>
              <a:t>生产资料、劳动力和商品的生产日益集中于少数大企业的过程，其结果是大企业所占的比重不断增加。</a:t>
            </a:r>
            <a:endParaRPr lang="zh-CN" altLang="en-US" sz="2400" dirty="0">
              <a:solidFill>
                <a:schemeClr val="bg1"/>
              </a:solidFill>
              <a:latin typeface="Arial" panose="020B0604020202020204" pitchFamily="34" charset="0"/>
              <a:cs typeface="Times New Roman" panose="02020603050405020304" pitchFamily="18" charset="0"/>
              <a:sym typeface="Arial" panose="020B0604020202020204" pitchFamily="34" charset="0"/>
            </a:endParaRPr>
          </a:p>
        </p:txBody>
      </p:sp>
      <p:sp>
        <p:nvSpPr>
          <p:cNvPr id="23" name="矩形 22">
            <a:extLst>
              <a:ext uri="{FF2B5EF4-FFF2-40B4-BE49-F238E27FC236}">
                <a16:creationId xmlns:a16="http://schemas.microsoft.com/office/drawing/2014/main" xmlns="" id="{E60A59CB-4ADB-45A5-A30B-8D38A3730EE9}"/>
              </a:ext>
            </a:extLst>
          </p:cNvPr>
          <p:cNvSpPr/>
          <p:nvPr/>
        </p:nvSpPr>
        <p:spPr>
          <a:xfrm flipV="1">
            <a:off x="6184900" y="2797715"/>
            <a:ext cx="5400675" cy="3600450"/>
          </a:xfrm>
          <a:prstGeom prst="rect">
            <a:avLst/>
          </a:prstGeom>
          <a:gradFill flip="none" rotWithShape="1">
            <a:gsLst>
              <a:gs pos="0">
                <a:srgbClr val="E6C46C"/>
              </a:gs>
              <a:gs pos="50000">
                <a:srgbClr val="C87E4C"/>
              </a:gs>
              <a:gs pos="100000">
                <a:srgbClr val="B26A37"/>
              </a:gs>
            </a:gsLst>
            <a:lin ang="16200000" scaled="1"/>
            <a:tileRect/>
          </a:gradFill>
          <a:ln w="508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defRPr/>
            </a:pPr>
            <a:endParaRPr lang="zh-CN" altLang="en-US" sz="2400">
              <a:solidFill>
                <a:srgbClr val="FFFFFF"/>
              </a:solidFill>
              <a:sym typeface="Arial" panose="020B0604020202020204" pitchFamily="34" charset="0"/>
            </a:endParaRPr>
          </a:p>
        </p:txBody>
      </p:sp>
      <p:sp>
        <p:nvSpPr>
          <p:cNvPr id="24" name="矩形 10">
            <a:extLst>
              <a:ext uri="{FF2B5EF4-FFF2-40B4-BE49-F238E27FC236}">
                <a16:creationId xmlns:a16="http://schemas.microsoft.com/office/drawing/2014/main" xmlns="" id="{EF9B3AD0-BB8F-4677-9937-8C4A4A74C552}"/>
              </a:ext>
            </a:extLst>
          </p:cNvPr>
          <p:cNvSpPr>
            <a:spLocks noChangeArrowheads="1"/>
          </p:cNvSpPr>
          <p:nvPr/>
        </p:nvSpPr>
        <p:spPr bwMode="auto">
          <a:xfrm>
            <a:off x="7034213" y="2794469"/>
            <a:ext cx="37004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资本集中</a:t>
            </a:r>
            <a:endParaRPr lang="zh-CN" altLang="en-US" sz="2400" dirty="0">
              <a:solidFill>
                <a:srgbClr val="B26A37"/>
              </a:solidFill>
              <a:latin typeface="Arial" panose="020B0604020202020204" pitchFamily="34" charset="0"/>
              <a:cs typeface="Times New Roman" panose="02020603050405020304" pitchFamily="18" charset="0"/>
              <a:sym typeface="Arial" panose="020B0604020202020204" pitchFamily="34" charset="0"/>
            </a:endParaRPr>
          </a:p>
        </p:txBody>
      </p:sp>
      <p:sp>
        <p:nvSpPr>
          <p:cNvPr id="25" name="矩形 11">
            <a:extLst>
              <a:ext uri="{FF2B5EF4-FFF2-40B4-BE49-F238E27FC236}">
                <a16:creationId xmlns:a16="http://schemas.microsoft.com/office/drawing/2014/main" xmlns="" id="{1C9773A1-1AAF-4B61-AFD5-E8D3656EBE98}"/>
              </a:ext>
            </a:extLst>
          </p:cNvPr>
          <p:cNvSpPr>
            <a:spLocks noChangeArrowheads="1"/>
          </p:cNvSpPr>
          <p:nvPr/>
        </p:nvSpPr>
        <p:spPr bwMode="auto">
          <a:xfrm>
            <a:off x="6479778" y="3434303"/>
            <a:ext cx="4809331"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FontTx/>
              <a:buNone/>
            </a:pPr>
            <a:r>
              <a:rPr lang="zh-CN" altLang="en-US" sz="2400" dirty="0">
                <a:solidFill>
                  <a:schemeClr val="bg1"/>
                </a:solidFill>
                <a:latin typeface="Arial" panose="020B0604020202020204" pitchFamily="34" charset="0"/>
                <a:sym typeface="Arial" panose="020B0604020202020204" pitchFamily="34" charset="0"/>
              </a:rPr>
              <a:t>大资本吞并小资本，或由许多小资本合并而成大资本的过程，其结果是越来越多的资本为少数大资本家所支配。 </a:t>
            </a:r>
            <a:endParaRPr lang="zh-CN" altLang="en-US" sz="2400" dirty="0">
              <a:solidFill>
                <a:schemeClr val="bg1"/>
              </a:solidFill>
              <a:latin typeface="Arial" panose="020B0604020202020204" pitchFamily="34" charset="0"/>
              <a:cs typeface="Times New Roman" panose="02020603050405020304" pitchFamily="18" charset="0"/>
              <a:sym typeface="Arial" panose="020B0604020202020204" pitchFamily="34" charset="0"/>
            </a:endParaRPr>
          </a:p>
        </p:txBody>
      </p:sp>
      <p:pic>
        <p:nvPicPr>
          <p:cNvPr id="26" name="文本占位符 23565" descr="垄断的形成">
            <a:extLst>
              <a:ext uri="{FF2B5EF4-FFF2-40B4-BE49-F238E27FC236}">
                <a16:creationId xmlns:a16="http://schemas.microsoft.com/office/drawing/2014/main" xmlns="" id="{0649F84F-CF1D-4134-BEF6-192A30C3DA78}"/>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389063" y="5005928"/>
            <a:ext cx="4284662"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圆角 44">
            <a:extLst>
              <a:ext uri="{FF2B5EF4-FFF2-40B4-BE49-F238E27FC236}">
                <a16:creationId xmlns:a16="http://schemas.microsoft.com/office/drawing/2014/main" xmlns="" id="{874A2A4B-44B9-40FE-9DEC-9D6B5C4838BE}"/>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（一）生产集中与垄断的形成</a:t>
            </a:r>
          </a:p>
        </p:txBody>
      </p:sp>
      <p:sp>
        <p:nvSpPr>
          <p:cNvPr id="51" name="矩形 4">
            <a:extLst>
              <a:ext uri="{FF2B5EF4-FFF2-40B4-BE49-F238E27FC236}">
                <a16:creationId xmlns:a16="http://schemas.microsoft.com/office/drawing/2014/main" xmlns="" id="{FC3129C2-460E-4E6C-8EB7-37B2A1C9A155}"/>
              </a:ext>
            </a:extLst>
          </p:cNvPr>
          <p:cNvSpPr>
            <a:spLocks noChangeArrowheads="1"/>
          </p:cNvSpPr>
          <p:nvPr/>
        </p:nvSpPr>
        <p:spPr bwMode="auto">
          <a:xfrm>
            <a:off x="646124" y="1986072"/>
            <a:ext cx="5182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1.</a:t>
            </a:r>
            <a:r>
              <a:rPr lang="zh-CN" altLang="en-US" sz="2400" b="1" dirty="0">
                <a:solidFill>
                  <a:srgbClr val="B26A37"/>
                </a:solidFill>
                <a:latin typeface="Arial" panose="020B0604020202020204" pitchFamily="34" charset="0"/>
                <a:sym typeface="Arial" panose="020B0604020202020204" pitchFamily="34" charset="0"/>
              </a:rPr>
              <a:t>自由竞争引起生产集中和资本集中</a:t>
            </a:r>
          </a:p>
        </p:txBody>
      </p:sp>
    </p:spTree>
    <p:extLst>
      <p:ext uri="{BB962C8B-B14F-4D97-AF65-F5344CB8AC3E}">
        <p14:creationId xmlns:p14="http://schemas.microsoft.com/office/powerpoint/2010/main" val="205589562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xmlns="" id="{05C12D4E-B553-4AD4-91E4-B0F3124A71AA}"/>
              </a:ext>
            </a:extLst>
          </p:cNvPr>
          <p:cNvSpPr/>
          <p:nvPr/>
        </p:nvSpPr>
        <p:spPr>
          <a:xfrm>
            <a:off x="793748" y="4480183"/>
            <a:ext cx="10985298" cy="1419171"/>
          </a:xfrm>
          <a:prstGeom prst="flowChartProcess">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13" name="矩形 4">
            <a:extLst>
              <a:ext uri="{FF2B5EF4-FFF2-40B4-BE49-F238E27FC236}">
                <a16:creationId xmlns:a16="http://schemas.microsoft.com/office/drawing/2014/main" xmlns="" id="{74CF481F-5915-4230-9BAA-43CB8FACF6DD}"/>
              </a:ext>
            </a:extLst>
          </p:cNvPr>
          <p:cNvSpPr>
            <a:spLocks noChangeArrowheads="1"/>
          </p:cNvSpPr>
          <p:nvPr/>
        </p:nvSpPr>
        <p:spPr bwMode="auto">
          <a:xfrm>
            <a:off x="1804368" y="3163099"/>
            <a:ext cx="804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ctr">
              <a:lnSpc>
                <a:spcPct val="100000"/>
              </a:lnSpc>
              <a:spcBef>
                <a:spcPct val="0"/>
              </a:spcBef>
              <a:buNone/>
              <a:defRPr/>
            </a:pPr>
            <a:r>
              <a:rPr lang="zh-CN" altLang="en-US" sz="2400" b="1" dirty="0">
                <a:solidFill>
                  <a:srgbClr val="B26A37"/>
                </a:solidFill>
                <a:latin typeface="Arial" panose="020B0604020202020204" pitchFamily="34" charset="0"/>
                <a:sym typeface="Arial" panose="020B0604020202020204" pitchFamily="34" charset="0"/>
              </a:rPr>
              <a:t>“集中发展到一定阶段，可以说自然而然地走到垄断”</a:t>
            </a:r>
          </a:p>
        </p:txBody>
      </p:sp>
      <p:sp>
        <p:nvSpPr>
          <p:cNvPr id="27" name="文本框 3">
            <a:extLst>
              <a:ext uri="{FF2B5EF4-FFF2-40B4-BE49-F238E27FC236}">
                <a16:creationId xmlns:a16="http://schemas.microsoft.com/office/drawing/2014/main" xmlns="" id="{09C5C008-4506-4A21-B8D3-3456C97C6388}"/>
              </a:ext>
            </a:extLst>
          </p:cNvPr>
          <p:cNvSpPr txBox="1">
            <a:spLocks noChangeArrowheads="1"/>
          </p:cNvSpPr>
          <p:nvPr/>
        </p:nvSpPr>
        <p:spPr bwMode="auto">
          <a:xfrm>
            <a:off x="926484" y="4566071"/>
            <a:ext cx="10719826" cy="1227387"/>
          </a:xfrm>
          <a:prstGeom prst="rect">
            <a:avLst/>
          </a:prstGeom>
          <a:noFill/>
          <a:ln>
            <a:noFill/>
          </a:ln>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Tx/>
              <a:buNone/>
            </a:pPr>
            <a:r>
              <a:rPr lang="zh-CN" altLang="en-US" b="1" dirty="0">
                <a:solidFill>
                  <a:srgbClr val="B26A37"/>
                </a:solidFill>
                <a:latin typeface="Arial" panose="020B0604020202020204" pitchFamily="34" charset="0"/>
                <a:sym typeface="Arial" panose="020B0604020202020204" pitchFamily="34" charset="0"/>
              </a:rPr>
              <a:t>垄断</a:t>
            </a:r>
            <a:r>
              <a:rPr lang="zh-CN" altLang="en-US" sz="2400" dirty="0">
                <a:latin typeface="Arial" panose="020B0604020202020204" pitchFamily="34" charset="0"/>
                <a:sym typeface="Arial" panose="020B0604020202020204" pitchFamily="34" charset="0"/>
              </a:rPr>
              <a:t>，是指少数资本主义大企业为了获得高额利润，通过相互协议或联合，对一个或几个部门商品的生产、销售和价格进行操纵和控制。</a:t>
            </a:r>
          </a:p>
        </p:txBody>
      </p:sp>
      <p:sp>
        <p:nvSpPr>
          <p:cNvPr id="23" name="矩形: 圆角 22">
            <a:extLst>
              <a:ext uri="{FF2B5EF4-FFF2-40B4-BE49-F238E27FC236}">
                <a16:creationId xmlns:a16="http://schemas.microsoft.com/office/drawing/2014/main" xmlns="" id="{3EE88554-CF6A-42EF-B823-BDAC36D04A7B}"/>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（一）生产集中与垄断的形成</a:t>
            </a:r>
          </a:p>
        </p:txBody>
      </p:sp>
      <p:sp>
        <p:nvSpPr>
          <p:cNvPr id="24" name="矩形 4">
            <a:extLst>
              <a:ext uri="{FF2B5EF4-FFF2-40B4-BE49-F238E27FC236}">
                <a16:creationId xmlns:a16="http://schemas.microsoft.com/office/drawing/2014/main" xmlns="" id="{12167414-99E2-4BE4-8F70-8ADDB1E390B1}"/>
              </a:ext>
            </a:extLst>
          </p:cNvPr>
          <p:cNvSpPr>
            <a:spLocks noChangeArrowheads="1"/>
          </p:cNvSpPr>
          <p:nvPr/>
        </p:nvSpPr>
        <p:spPr bwMode="auto">
          <a:xfrm>
            <a:off x="646124" y="1986072"/>
            <a:ext cx="5182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1.</a:t>
            </a:r>
            <a:r>
              <a:rPr lang="zh-CN" altLang="en-US" sz="2400" b="1" dirty="0">
                <a:solidFill>
                  <a:srgbClr val="B26A37"/>
                </a:solidFill>
                <a:latin typeface="Arial" panose="020B0604020202020204" pitchFamily="34" charset="0"/>
                <a:sym typeface="Arial" panose="020B0604020202020204" pitchFamily="34" charset="0"/>
              </a:rPr>
              <a:t>自由竞争引起生产集中和资本集中</a:t>
            </a:r>
          </a:p>
        </p:txBody>
      </p:sp>
    </p:spTree>
    <p:extLst>
      <p:ext uri="{BB962C8B-B14F-4D97-AF65-F5344CB8AC3E}">
        <p14:creationId xmlns:p14="http://schemas.microsoft.com/office/powerpoint/2010/main" val="257632374"/>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graphicFrame>
        <p:nvGraphicFramePr>
          <p:cNvPr id="10" name="表格 2">
            <a:extLst>
              <a:ext uri="{FF2B5EF4-FFF2-40B4-BE49-F238E27FC236}">
                <a16:creationId xmlns:a16="http://schemas.microsoft.com/office/drawing/2014/main" xmlns="" id="{DB738F82-F738-46C7-9AAF-161DE2D97A3D}"/>
              </a:ext>
            </a:extLst>
          </p:cNvPr>
          <p:cNvGraphicFramePr>
            <a:graphicFrameLocks noGrp="1"/>
          </p:cNvGraphicFramePr>
          <p:nvPr>
            <p:extLst>
              <p:ext uri="{D42A27DB-BD31-4B8C-83A1-F6EECF244321}">
                <p14:modId xmlns:p14="http://schemas.microsoft.com/office/powerpoint/2010/main" val="3841627485"/>
              </p:ext>
            </p:extLst>
          </p:nvPr>
        </p:nvGraphicFramePr>
        <p:xfrm>
          <a:off x="1393371" y="2783317"/>
          <a:ext cx="9405257" cy="3819636"/>
        </p:xfrm>
        <a:graphic>
          <a:graphicData uri="http://schemas.openxmlformats.org/drawingml/2006/table">
            <a:tbl>
              <a:tblPr firstRow="1" bandRow="1">
                <a:effectLst/>
                <a:tableStyleId>{00A15C55-8517-42AA-B614-E9B94910E393}</a:tableStyleId>
              </a:tblPr>
              <a:tblGrid>
                <a:gridCol w="710499">
                  <a:extLst>
                    <a:ext uri="{9D8B030D-6E8A-4147-A177-3AD203B41FA5}">
                      <a16:colId xmlns:a16="http://schemas.microsoft.com/office/drawing/2014/main" xmlns="" val="2882982081"/>
                    </a:ext>
                  </a:extLst>
                </a:gridCol>
                <a:gridCol w="8694758">
                  <a:extLst>
                    <a:ext uri="{9D8B030D-6E8A-4147-A177-3AD203B41FA5}">
                      <a16:colId xmlns:a16="http://schemas.microsoft.com/office/drawing/2014/main" xmlns="" val="139758522"/>
                    </a:ext>
                  </a:extLst>
                </a:gridCol>
              </a:tblGrid>
              <a:tr h="1273212">
                <a:tc rowSpan="3">
                  <a:txBody>
                    <a:bodyPr/>
                    <a:lstStyle/>
                    <a:p>
                      <a:pPr algn="ctr"/>
                      <a:r>
                        <a:rPr lang="zh-CN" altLang="en-US" sz="2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原  因</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26A37"/>
                    </a:solidFill>
                  </a:tcPr>
                </a:tc>
                <a:tc>
                  <a:txBody>
                    <a:bodyPr/>
                    <a:lstStyle/>
                    <a:p>
                      <a:pPr algn="l">
                        <a:lnSpc>
                          <a:spcPct val="150000"/>
                        </a:lnSpc>
                      </a:pPr>
                      <a:r>
                        <a:rPr lang="zh-CN" altLang="en-US" sz="2400" b="0" kern="1200" dirty="0">
                          <a:solidFill>
                            <a:schemeClr val="dk1"/>
                          </a:solidFill>
                          <a:latin typeface="Arial" panose="020B0604020202020204" pitchFamily="34" charset="0"/>
                          <a:ea typeface="微软雅黑" panose="020B0503020204020204" pitchFamily="34" charset="-122"/>
                          <a:cs typeface="+mn-cs"/>
                          <a:sym typeface="Arial" panose="020B0604020202020204" pitchFamily="34" charset="0"/>
                        </a:rPr>
                        <a:t>当生产集中发展到相当高的程度，极少数企业就会联合起来，操纵和控制本部门的生产和销售，实行垄断，以获得高额利润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C46C"/>
                    </a:solidFill>
                  </a:tcPr>
                </a:tc>
                <a:extLst>
                  <a:ext uri="{0D108BD9-81ED-4DB2-BD59-A6C34878D82A}">
                    <a16:rowId xmlns:a16="http://schemas.microsoft.com/office/drawing/2014/main" xmlns="" val="2880634960"/>
                  </a:ext>
                </a:extLst>
              </a:tr>
              <a:tr h="1273212">
                <a:tc vMerge="1">
                  <a:txBody>
                    <a:bodyPr/>
                    <a:lstStyle/>
                    <a:p>
                      <a:endParaRPr lang="zh-CN" altLang="en-US" dirty="0"/>
                    </a:p>
                  </a:txBody>
                  <a:tcPr/>
                </a:tc>
                <a:tc>
                  <a:txBody>
                    <a:bodyPr/>
                    <a:lstStyle/>
                    <a:p>
                      <a:pPr algn="l"/>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企业规模巨大，形成对竞争的限制，也会产生垄断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123385053"/>
                  </a:ext>
                </a:extLst>
              </a:tr>
              <a:tr h="1273212">
                <a:tc vMerge="1">
                  <a:txBody>
                    <a:bodyPr/>
                    <a:lstStyle/>
                    <a:p>
                      <a:endParaRPr lang="zh-CN" altLang="en-US" dirty="0"/>
                    </a:p>
                  </a:txBody>
                  <a:tcPr/>
                </a:tc>
                <a:tc>
                  <a:txBody>
                    <a:bodyPr/>
                    <a:lstStyle/>
                    <a:p>
                      <a:pPr algn="l">
                        <a:lnSpc>
                          <a:spcPct val="150000"/>
                        </a:lnSpc>
                      </a:pPr>
                      <a:r>
                        <a:rPr lang="zh-CN" altLang="en-US" sz="2400" dirty="0">
                          <a:latin typeface="Arial" panose="020B0604020202020204" pitchFamily="34" charset="0"/>
                          <a:ea typeface="微软雅黑" panose="020B0503020204020204" pitchFamily="34" charset="-122"/>
                          <a:sym typeface="Arial" panose="020B0604020202020204" pitchFamily="34" charset="0"/>
                        </a:rPr>
                        <a:t>激烈的竞争给竞争各方带来的损失越来越严重，为了避免两败俱伤，企业之间会达成妥协，联合起来，实行垄断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C46C"/>
                    </a:solidFill>
                  </a:tcPr>
                </a:tc>
                <a:extLst>
                  <a:ext uri="{0D108BD9-81ED-4DB2-BD59-A6C34878D82A}">
                    <a16:rowId xmlns:a16="http://schemas.microsoft.com/office/drawing/2014/main" xmlns="" val="3538656114"/>
                  </a:ext>
                </a:extLst>
              </a:tr>
            </a:tbl>
          </a:graphicData>
        </a:graphic>
      </p:graphicFrame>
      <p:sp>
        <p:nvSpPr>
          <p:cNvPr id="5" name="矩形: 圆角 4">
            <a:extLst>
              <a:ext uri="{FF2B5EF4-FFF2-40B4-BE49-F238E27FC236}">
                <a16:creationId xmlns:a16="http://schemas.microsoft.com/office/drawing/2014/main" xmlns="" id="{3A4007B2-6394-41DC-9C6A-3D589B3FF14C}"/>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（一）生产集中与垄断的形成</a:t>
            </a:r>
          </a:p>
        </p:txBody>
      </p:sp>
      <p:sp>
        <p:nvSpPr>
          <p:cNvPr id="6" name="矩形 4">
            <a:extLst>
              <a:ext uri="{FF2B5EF4-FFF2-40B4-BE49-F238E27FC236}">
                <a16:creationId xmlns:a16="http://schemas.microsoft.com/office/drawing/2014/main" xmlns="" id="{6801EFA8-49AD-4BBA-A3B1-D3CF5713A012}"/>
              </a:ext>
            </a:extLst>
          </p:cNvPr>
          <p:cNvSpPr>
            <a:spLocks noChangeArrowheads="1"/>
          </p:cNvSpPr>
          <p:nvPr/>
        </p:nvSpPr>
        <p:spPr bwMode="auto">
          <a:xfrm>
            <a:off x="646124" y="1986072"/>
            <a:ext cx="5182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垄断产生的原因</a:t>
            </a:r>
          </a:p>
        </p:txBody>
      </p:sp>
    </p:spTree>
    <p:extLst>
      <p:ext uri="{BB962C8B-B14F-4D97-AF65-F5344CB8AC3E}">
        <p14:creationId xmlns:p14="http://schemas.microsoft.com/office/powerpoint/2010/main" val="102705708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23" name="矩形: 圆角 22">
            <a:extLst>
              <a:ext uri="{FF2B5EF4-FFF2-40B4-BE49-F238E27FC236}">
                <a16:creationId xmlns:a16="http://schemas.microsoft.com/office/drawing/2014/main" xmlns="" id="{3EE88554-CF6A-42EF-B823-BDAC36D04A7B}"/>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（一）生产集中与垄断的形成</a:t>
            </a:r>
          </a:p>
        </p:txBody>
      </p:sp>
      <p:sp>
        <p:nvSpPr>
          <p:cNvPr id="24" name="矩形 4">
            <a:extLst>
              <a:ext uri="{FF2B5EF4-FFF2-40B4-BE49-F238E27FC236}">
                <a16:creationId xmlns:a16="http://schemas.microsoft.com/office/drawing/2014/main" xmlns="" id="{12167414-99E2-4BE4-8F70-8ADDB1E390B1}"/>
              </a:ext>
            </a:extLst>
          </p:cNvPr>
          <p:cNvSpPr>
            <a:spLocks noChangeArrowheads="1"/>
          </p:cNvSpPr>
          <p:nvPr/>
        </p:nvSpPr>
        <p:spPr bwMode="auto">
          <a:xfrm>
            <a:off x="646124" y="1986072"/>
            <a:ext cx="57177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3.</a:t>
            </a:r>
            <a:r>
              <a:rPr lang="zh-CN" altLang="en-US" sz="2400" b="1" dirty="0">
                <a:solidFill>
                  <a:srgbClr val="B26A37"/>
                </a:solidFill>
                <a:latin typeface="Arial" panose="020B0604020202020204" pitchFamily="34" charset="0"/>
                <a:sym typeface="Arial" panose="020B0604020202020204" pitchFamily="34" charset="0"/>
              </a:rPr>
              <a:t>垄断是通过一定的垄断组织形式实现的</a:t>
            </a:r>
            <a:endPar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endParaRPr>
          </a:p>
        </p:txBody>
      </p:sp>
      <p:sp>
        <p:nvSpPr>
          <p:cNvPr id="11" name="文本框 3">
            <a:extLst>
              <a:ext uri="{FF2B5EF4-FFF2-40B4-BE49-F238E27FC236}">
                <a16:creationId xmlns:a16="http://schemas.microsoft.com/office/drawing/2014/main" xmlns="" id="{5397289F-814C-44A4-937C-5A792AB86FD7}"/>
              </a:ext>
            </a:extLst>
          </p:cNvPr>
          <p:cNvSpPr txBox="1">
            <a:spLocks noChangeArrowheads="1"/>
          </p:cNvSpPr>
          <p:nvPr/>
        </p:nvSpPr>
        <p:spPr bwMode="auto">
          <a:xfrm>
            <a:off x="940013" y="2857911"/>
            <a:ext cx="6051337" cy="3058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200000"/>
              </a:lnSpc>
              <a:spcBef>
                <a:spcPts val="1400"/>
              </a:spcBef>
              <a:buFontTx/>
              <a:buNone/>
            </a:pPr>
            <a:r>
              <a:rPr lang="zh-CN" altLang="en-US" b="1" dirty="0">
                <a:solidFill>
                  <a:srgbClr val="B26A37"/>
                </a:solidFill>
                <a:latin typeface="Arial" panose="020B0604020202020204" pitchFamily="34" charset="0"/>
                <a:sym typeface="Arial" panose="020B0604020202020204" pitchFamily="34" charset="0"/>
              </a:rPr>
              <a:t>垄断组织</a:t>
            </a:r>
            <a:r>
              <a:rPr lang="zh-CN" altLang="en-US" sz="2400" dirty="0">
                <a:latin typeface="Arial" panose="020B0604020202020204" pitchFamily="34" charset="0"/>
                <a:sym typeface="Arial" panose="020B0604020202020204" pitchFamily="34" charset="0"/>
              </a:rPr>
              <a:t>是指在一个或几个经济部门中，占据垄断地位的大企业联合。</a:t>
            </a:r>
            <a:r>
              <a:rPr lang="zh-CN" altLang="en-US" sz="2400" b="1" dirty="0">
                <a:latin typeface="Arial" panose="020B0604020202020204" pitchFamily="34" charset="0"/>
                <a:sym typeface="Arial" panose="020B0604020202020204" pitchFamily="34" charset="0"/>
              </a:rPr>
              <a:t>在本质上</a:t>
            </a:r>
            <a:r>
              <a:rPr lang="zh-CN" altLang="en-US" sz="2400" dirty="0">
                <a:latin typeface="Arial" panose="020B0604020202020204" pitchFamily="34" charset="0"/>
                <a:sym typeface="Arial" panose="020B0604020202020204" pitchFamily="34" charset="0"/>
              </a:rPr>
              <a:t>是通过联合实现独占和瓜分商品生产和销售市场，操纵垄断价格，以</a:t>
            </a:r>
            <a:r>
              <a:rPr lang="zh-CN" altLang="en-US" sz="2400" b="1" dirty="0">
                <a:latin typeface="Arial" panose="020B0604020202020204" pitchFamily="34" charset="0"/>
                <a:sym typeface="Arial" panose="020B0604020202020204" pitchFamily="34" charset="0"/>
              </a:rPr>
              <a:t>攫取高额垄断利润</a:t>
            </a:r>
            <a:r>
              <a:rPr lang="zh-CN" altLang="en-US" sz="2400" dirty="0">
                <a:latin typeface="Arial" panose="020B0604020202020204" pitchFamily="34" charset="0"/>
                <a:sym typeface="Arial" panose="020B0604020202020204" pitchFamily="34" charset="0"/>
              </a:rPr>
              <a:t>。</a:t>
            </a:r>
          </a:p>
        </p:txBody>
      </p:sp>
      <p:graphicFrame>
        <p:nvGraphicFramePr>
          <p:cNvPr id="12" name="图示 11">
            <a:extLst>
              <a:ext uri="{FF2B5EF4-FFF2-40B4-BE49-F238E27FC236}">
                <a16:creationId xmlns:a16="http://schemas.microsoft.com/office/drawing/2014/main" xmlns="" id="{9F6AFFDE-340B-4864-BF26-7A99983B7078}"/>
              </a:ext>
            </a:extLst>
          </p:cNvPr>
          <p:cNvGraphicFramePr/>
          <p:nvPr>
            <p:extLst>
              <p:ext uri="{D42A27DB-BD31-4B8C-83A1-F6EECF244321}">
                <p14:modId xmlns:p14="http://schemas.microsoft.com/office/powerpoint/2010/main" val="3012377615"/>
              </p:ext>
            </p:extLst>
          </p:nvPr>
        </p:nvGraphicFramePr>
        <p:xfrm>
          <a:off x="7616779" y="3036984"/>
          <a:ext cx="3491721" cy="3162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31467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graphicFrame>
        <p:nvGraphicFramePr>
          <p:cNvPr id="11" name="表格 12">
            <a:extLst>
              <a:ext uri="{FF2B5EF4-FFF2-40B4-BE49-F238E27FC236}">
                <a16:creationId xmlns:a16="http://schemas.microsoft.com/office/drawing/2014/main" xmlns="" id="{4CC6B2BA-A440-4E3B-8888-9F8F18DBF178}"/>
              </a:ext>
            </a:extLst>
          </p:cNvPr>
          <p:cNvGraphicFramePr>
            <a:graphicFrameLocks noGrp="1"/>
          </p:cNvGraphicFramePr>
          <p:nvPr>
            <p:extLst>
              <p:ext uri="{D42A27DB-BD31-4B8C-83A1-F6EECF244321}">
                <p14:modId xmlns:p14="http://schemas.microsoft.com/office/powerpoint/2010/main" val="2174732263"/>
              </p:ext>
            </p:extLst>
          </p:nvPr>
        </p:nvGraphicFramePr>
        <p:xfrm>
          <a:off x="539750" y="2855823"/>
          <a:ext cx="11099800" cy="3934395"/>
        </p:xfrm>
        <a:graphic>
          <a:graphicData uri="http://schemas.openxmlformats.org/drawingml/2006/table">
            <a:tbl>
              <a:tblPr>
                <a:effectLst>
                  <a:innerShdw blurRad="114300">
                    <a:prstClr val="black"/>
                  </a:innerShdw>
                </a:effectLst>
              </a:tblPr>
              <a:tblGrid>
                <a:gridCol w="1008321">
                  <a:extLst>
                    <a:ext uri="{9D8B030D-6E8A-4147-A177-3AD203B41FA5}">
                      <a16:colId xmlns:a16="http://schemas.microsoft.com/office/drawing/2014/main" xmlns="" val="20000"/>
                    </a:ext>
                  </a:extLst>
                </a:gridCol>
                <a:gridCol w="2146041">
                  <a:extLst>
                    <a:ext uri="{9D8B030D-6E8A-4147-A177-3AD203B41FA5}">
                      <a16:colId xmlns:a16="http://schemas.microsoft.com/office/drawing/2014/main" xmlns="" val="20001"/>
                    </a:ext>
                  </a:extLst>
                </a:gridCol>
                <a:gridCol w="7137918">
                  <a:extLst>
                    <a:ext uri="{9D8B030D-6E8A-4147-A177-3AD203B41FA5}">
                      <a16:colId xmlns:a16="http://schemas.microsoft.com/office/drawing/2014/main" xmlns="" val="20002"/>
                    </a:ext>
                  </a:extLst>
                </a:gridCol>
                <a:gridCol w="807520">
                  <a:extLst>
                    <a:ext uri="{9D8B030D-6E8A-4147-A177-3AD203B41FA5}">
                      <a16:colId xmlns:a16="http://schemas.microsoft.com/office/drawing/2014/main" xmlns="" val="20003"/>
                    </a:ext>
                  </a:extLst>
                </a:gridCol>
              </a:tblGrid>
              <a:tr h="477675">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sym typeface="Arial" panose="020B0604020202020204" pitchFamily="34" charset="0"/>
                        </a:rPr>
                        <a:t>形式</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6A37"/>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sym typeface="Arial" panose="020B0604020202020204" pitchFamily="34" charset="0"/>
                        </a:rPr>
                        <a:t>主体</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6A37"/>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sym typeface="Arial" panose="020B0604020202020204" pitchFamily="34" charset="0"/>
                        </a:rPr>
                        <a:t>特点</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6A37"/>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sym typeface="Arial" panose="020B0604020202020204" pitchFamily="34" charset="0"/>
                        </a:rPr>
                        <a:t>代表</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6A37"/>
                    </a:solidFill>
                  </a:tcPr>
                </a:tc>
                <a:extLst>
                  <a:ext uri="{0D108BD9-81ED-4DB2-BD59-A6C34878D82A}">
                    <a16:rowId xmlns:a16="http://schemas.microsoft.com/office/drawing/2014/main" xmlns="" val="10000"/>
                  </a:ext>
                </a:extLst>
              </a:tr>
              <a:tr h="864180">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卡特尔</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C46C"/>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生产同类产品的资本主义企业</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C46C"/>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在生产上、法律上、商业上仍然保持独立性</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C46C"/>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德国</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C46C"/>
                    </a:solidFill>
                  </a:tcPr>
                </a:tc>
                <a:extLst>
                  <a:ext uri="{0D108BD9-81ED-4DB2-BD59-A6C34878D82A}">
                    <a16:rowId xmlns:a16="http://schemas.microsoft.com/office/drawing/2014/main" xmlns="" val="10001"/>
                  </a:ext>
                </a:extLst>
              </a:tr>
              <a:tr h="864180">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辛迪加</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生产同类产品的资本主义企业</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生产上和法律上仍然是独立的，但在商业上却已失去了独立性</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法国</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864180">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rgbClr val="000000"/>
                          </a:solidFill>
                          <a:effectLst/>
                          <a:latin typeface="Arial" panose="020B0604020202020204" pitchFamily="34" charset="0"/>
                          <a:ea typeface="微软雅黑" panose="020B0503020204020204" pitchFamily="34" charset="-122"/>
                          <a:cs typeface="+mn-cs"/>
                          <a:sym typeface="Arial" panose="020B0604020202020204" pitchFamily="34" charset="0"/>
                        </a:rPr>
                        <a:t>托拉斯</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C46C"/>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rgbClr val="000000"/>
                          </a:solidFill>
                          <a:effectLst/>
                          <a:latin typeface="Arial" panose="020B0604020202020204" pitchFamily="34" charset="0"/>
                          <a:ea typeface="微软雅黑" panose="020B0503020204020204" pitchFamily="34" charset="-122"/>
                          <a:cs typeface="+mn-cs"/>
                          <a:sym typeface="Arial" panose="020B0604020202020204" pitchFamily="34" charset="0"/>
                        </a:rPr>
                        <a:t>生产上有密切联系的企业联合</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C46C"/>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rgbClr val="000000"/>
                          </a:solidFill>
                          <a:effectLst/>
                          <a:latin typeface="Arial" panose="020B0604020202020204" pitchFamily="34" charset="0"/>
                          <a:ea typeface="微软雅黑" panose="020B0503020204020204" pitchFamily="34" charset="-122"/>
                          <a:cs typeface="+mn-cs"/>
                          <a:sym typeface="Arial" panose="020B0604020202020204" pitchFamily="34" charset="0"/>
                        </a:rPr>
                        <a:t>在生产上、法律上、商业上都丧失了自己的独立性</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C46C"/>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kern="1200" cap="none" normalizeH="0" baseline="0" dirty="0">
                          <a:ln>
                            <a:noFill/>
                          </a:ln>
                          <a:solidFill>
                            <a:srgbClr val="000000"/>
                          </a:solidFill>
                          <a:effectLst/>
                          <a:latin typeface="Arial" panose="020B0604020202020204" pitchFamily="34" charset="0"/>
                          <a:ea typeface="微软雅黑" panose="020B0503020204020204" pitchFamily="34" charset="-122"/>
                          <a:cs typeface="+mn-cs"/>
                          <a:sym typeface="Arial" panose="020B0604020202020204" pitchFamily="34" charset="0"/>
                        </a:rPr>
                        <a:t>美国</a:t>
                      </a:r>
                      <a:endParaRPr kumimoji="0" lang="en-US" altLang="zh-CN" sz="2000" b="0" i="0" u="none" strike="noStrike" kern="1200" cap="none" normalizeH="0" baseline="0" dirty="0">
                        <a:ln>
                          <a:noFill/>
                        </a:ln>
                        <a:solidFill>
                          <a:srgbClr val="000000"/>
                        </a:solidFill>
                        <a:effectLst/>
                        <a:latin typeface="Arial" panose="020B0604020202020204" pitchFamily="34" charset="0"/>
                        <a:ea typeface="微软雅黑" panose="020B0503020204020204" pitchFamily="34" charset="-122"/>
                        <a:cs typeface="+mn-cs"/>
                        <a:sym typeface="Arial" panose="020B0604020202020204" pitchFamily="34" charset="0"/>
                      </a:endParaRP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6C46C"/>
                    </a:solidFill>
                  </a:tcPr>
                </a:tc>
                <a:extLst>
                  <a:ext uri="{0D108BD9-81ED-4DB2-BD59-A6C34878D82A}">
                    <a16:rowId xmlns:a16="http://schemas.microsoft.com/office/drawing/2014/main" xmlns="" val="10003"/>
                  </a:ext>
                </a:extLst>
              </a:tr>
              <a:tr h="864180">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康采恩</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不同经济部门的许多企业联合</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形式上保持独立，实际上受占统治地位的资本家集团控制</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rPr>
                        <a:t>日本</a:t>
                      </a:r>
                    </a:p>
                  </a:txBody>
                  <a:tcPr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bl>
          </a:graphicData>
        </a:graphic>
      </p:graphicFrame>
      <p:sp>
        <p:nvSpPr>
          <p:cNvPr id="29" name="矩形 4">
            <a:extLst>
              <a:ext uri="{FF2B5EF4-FFF2-40B4-BE49-F238E27FC236}">
                <a16:creationId xmlns:a16="http://schemas.microsoft.com/office/drawing/2014/main" xmlns="" id="{D9C80104-BB23-4094-BF64-9BA46FD41929}"/>
              </a:ext>
            </a:extLst>
          </p:cNvPr>
          <p:cNvSpPr>
            <a:spLocks noChangeArrowheads="1"/>
          </p:cNvSpPr>
          <p:nvPr/>
        </p:nvSpPr>
        <p:spPr bwMode="auto">
          <a:xfrm>
            <a:off x="482600" y="2347992"/>
            <a:ext cx="11214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400" b="1" dirty="0">
                <a:solidFill>
                  <a:srgbClr val="C87E4C"/>
                </a:solidFill>
                <a:latin typeface="Arial" panose="020B0604020202020204" pitchFamily="34" charset="0"/>
                <a:sym typeface="Arial" panose="020B0604020202020204" pitchFamily="34" charset="0"/>
              </a:rPr>
              <a:t>常见垄断组织形式比较</a:t>
            </a:r>
          </a:p>
        </p:txBody>
      </p:sp>
      <p:sp>
        <p:nvSpPr>
          <p:cNvPr id="5" name="矩形: 圆角 4">
            <a:extLst>
              <a:ext uri="{FF2B5EF4-FFF2-40B4-BE49-F238E27FC236}">
                <a16:creationId xmlns:a16="http://schemas.microsoft.com/office/drawing/2014/main" xmlns="" id="{E5748320-7D5A-47B1-BB5C-5B9BFD1A51A3}"/>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（一）生产集中与垄断的形成</a:t>
            </a:r>
          </a:p>
        </p:txBody>
      </p:sp>
      <p:sp>
        <p:nvSpPr>
          <p:cNvPr id="6" name="矩形 4">
            <a:extLst>
              <a:ext uri="{FF2B5EF4-FFF2-40B4-BE49-F238E27FC236}">
                <a16:creationId xmlns:a16="http://schemas.microsoft.com/office/drawing/2014/main" xmlns="" id="{80AA8560-75F4-4482-AE24-90647B860C5A}"/>
              </a:ext>
            </a:extLst>
          </p:cNvPr>
          <p:cNvSpPr>
            <a:spLocks noChangeArrowheads="1"/>
          </p:cNvSpPr>
          <p:nvPr/>
        </p:nvSpPr>
        <p:spPr bwMode="auto">
          <a:xfrm>
            <a:off x="646124" y="1840161"/>
            <a:ext cx="57177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3.</a:t>
            </a:r>
            <a:r>
              <a:rPr lang="zh-CN" altLang="en-US" sz="2400" b="1" dirty="0">
                <a:solidFill>
                  <a:srgbClr val="B26A37"/>
                </a:solidFill>
                <a:latin typeface="Arial" panose="020B0604020202020204" pitchFamily="34" charset="0"/>
                <a:sym typeface="Arial" panose="020B0604020202020204" pitchFamily="34" charset="0"/>
              </a:rPr>
              <a:t>垄断是通过一定的垄断组织形式实现的</a:t>
            </a:r>
            <a:endPar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63223445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xmlns="" id="{5084392F-E42B-4335-879C-5627330C2B42}"/>
              </a:ext>
            </a:extLst>
          </p:cNvPr>
          <p:cNvCxnSpPr/>
          <p:nvPr/>
        </p:nvCxnSpPr>
        <p:spPr>
          <a:xfrm>
            <a:off x="3744686" y="6424388"/>
            <a:ext cx="7952014" cy="0"/>
          </a:xfrm>
          <a:prstGeom prst="line">
            <a:avLst/>
          </a:prstGeom>
          <a:ln w="38100">
            <a:solidFill>
              <a:srgbClr val="C87E4C"/>
            </a:solidFill>
            <a:prstDash val="sysDash"/>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xmlns="" id="{8FEA6352-1E50-4CDA-BA3A-0F532C653677}"/>
              </a:ext>
            </a:extLst>
          </p:cNvPr>
          <p:cNvCxnSpPr/>
          <p:nvPr/>
        </p:nvCxnSpPr>
        <p:spPr>
          <a:xfrm>
            <a:off x="3744686" y="2090059"/>
            <a:ext cx="7952014" cy="0"/>
          </a:xfrm>
          <a:prstGeom prst="line">
            <a:avLst/>
          </a:prstGeom>
          <a:ln w="38100">
            <a:solidFill>
              <a:srgbClr val="C87E4C"/>
            </a:solidFill>
            <a:prstDash val="sysDash"/>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23" name="矩形: 圆角 22">
            <a:extLst>
              <a:ext uri="{FF2B5EF4-FFF2-40B4-BE49-F238E27FC236}">
                <a16:creationId xmlns:a16="http://schemas.microsoft.com/office/drawing/2014/main" xmlns="" id="{3EE88554-CF6A-42EF-B823-BDAC36D04A7B}"/>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（一）生产集中与垄断的形成</a:t>
            </a:r>
          </a:p>
        </p:txBody>
      </p:sp>
      <p:pic>
        <p:nvPicPr>
          <p:cNvPr id="7" name="Picture 2">
            <a:extLst>
              <a:ext uri="{FF2B5EF4-FFF2-40B4-BE49-F238E27FC236}">
                <a16:creationId xmlns:a16="http://schemas.microsoft.com/office/drawing/2014/main" xmlns="" id="{947B3E9C-A44D-447E-B4B3-C147560DC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072192"/>
            <a:ext cx="3421339" cy="436670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xmlns="" id="{CD159DF2-3F18-429B-A713-9763B521DA84}"/>
              </a:ext>
            </a:extLst>
          </p:cNvPr>
          <p:cNvSpPr>
            <a:spLocks noChangeArrowheads="1"/>
          </p:cNvSpPr>
          <p:nvPr/>
        </p:nvSpPr>
        <p:spPr bwMode="auto">
          <a:xfrm>
            <a:off x="4209144" y="2216911"/>
            <a:ext cx="7487556" cy="407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a:lnSpc>
                <a:spcPct val="125000"/>
              </a:lnSpc>
              <a:spcBef>
                <a:spcPct val="0"/>
              </a:spcBef>
              <a:buNone/>
            </a:pPr>
            <a:r>
              <a:rPr lang="zh-CN" altLang="en-US" sz="2200" b="1" dirty="0">
                <a:latin typeface="Arial" panose="020B0604020202020204" pitchFamily="34" charset="0"/>
                <a:sym typeface="Arial" panose="020B0604020202020204" pitchFamily="34" charset="0"/>
              </a:rPr>
              <a:t>        </a:t>
            </a:r>
            <a:r>
              <a:rPr lang="zh-CN" altLang="en-US" sz="2400" b="1" dirty="0">
                <a:latin typeface="Arial" panose="020B0604020202020204" pitchFamily="34" charset="0"/>
                <a:sym typeface="Arial" panose="020B0604020202020204" pitchFamily="34" charset="0"/>
              </a:rPr>
              <a:t>国内同一工业部门的大生产者联合为一个“托拉斯”，即一个以调节生产为目的的联盟；他们规定应该生产的总产量，在彼此间分配产量，并且强制实行预先规定的出售价格。但是，这种托拉斯一遇到不景气的时候大部分就陷于瓦解，正因为如此，它们就趋向于更加集中的社会化：整个工业部门变为一个唯一的庞大的股份公司，国内的竞争让位于这一个公司在国内的垄断；例如还在</a:t>
            </a:r>
            <a:r>
              <a:rPr lang="en-US" altLang="zh-CN" sz="2400" b="1" dirty="0">
                <a:latin typeface="Arial" panose="020B0604020202020204" pitchFamily="34" charset="0"/>
                <a:sym typeface="Arial" panose="020B0604020202020204" pitchFamily="34" charset="0"/>
              </a:rPr>
              <a:t>1890</a:t>
            </a:r>
            <a:r>
              <a:rPr lang="zh-CN" altLang="en-US" sz="2400" b="1" dirty="0">
                <a:latin typeface="Arial" panose="020B0604020202020204" pitchFamily="34" charset="0"/>
                <a:sym typeface="Arial" panose="020B0604020202020204" pitchFamily="34" charset="0"/>
              </a:rPr>
              <a:t>年，英国的制碱业就发生了这种情形</a:t>
            </a:r>
            <a:r>
              <a:rPr lang="en-US" altLang="zh-CN" sz="2400" b="1" dirty="0">
                <a:latin typeface="Arial" panose="020B0604020202020204" pitchFamily="34" charset="0"/>
                <a:sym typeface="Arial" panose="020B0604020202020204" pitchFamily="34" charset="0"/>
              </a:rPr>
              <a:t>……</a:t>
            </a:r>
          </a:p>
          <a:p>
            <a:pPr indent="0" algn="r" eaLnBrk="1">
              <a:lnSpc>
                <a:spcPct val="125000"/>
              </a:lnSpc>
              <a:spcBef>
                <a:spcPct val="0"/>
              </a:spcBef>
              <a:buNone/>
            </a:pPr>
            <a:r>
              <a:rPr lang="en-US" altLang="zh-CN" sz="2200" b="1" dirty="0">
                <a:latin typeface="Arial" panose="020B0604020202020204" pitchFamily="34" charset="0"/>
                <a:sym typeface="Arial" panose="020B0604020202020204" pitchFamily="34" charset="0"/>
              </a:rPr>
              <a:t>——</a:t>
            </a:r>
            <a:r>
              <a:rPr lang="zh-CN" altLang="en-US" sz="2200" b="1" dirty="0">
                <a:latin typeface="Arial" panose="020B0604020202020204" pitchFamily="34" charset="0"/>
                <a:sym typeface="Arial" panose="020B0604020202020204" pitchFamily="34" charset="0"/>
              </a:rPr>
              <a:t>恩格斯：</a:t>
            </a:r>
            <a:r>
              <a:rPr lang="en-US" altLang="zh-CN" sz="2200" b="1" dirty="0">
                <a:latin typeface="Arial" panose="020B0604020202020204" pitchFamily="34" charset="0"/>
                <a:sym typeface="Arial" panose="020B0604020202020204" pitchFamily="34" charset="0"/>
              </a:rPr>
              <a:t>《</a:t>
            </a:r>
            <a:r>
              <a:rPr lang="zh-CN" altLang="en-US" sz="2200" b="1" dirty="0">
                <a:latin typeface="Arial" panose="020B0604020202020204" pitchFamily="34" charset="0"/>
                <a:sym typeface="Arial" panose="020B0604020202020204" pitchFamily="34" charset="0"/>
              </a:rPr>
              <a:t>社会主义从空想到科学的发展</a:t>
            </a:r>
            <a:r>
              <a:rPr lang="en-US" altLang="zh-CN" sz="2200" b="1" dirty="0">
                <a:latin typeface="Arial" panose="020B0604020202020204" pitchFamily="34" charset="0"/>
                <a:sym typeface="Arial" panose="020B0604020202020204" pitchFamily="34" charset="0"/>
              </a:rPr>
              <a:t>》</a:t>
            </a:r>
            <a:endParaRPr lang="zh-CN" altLang="en-US" sz="2200" b="1" dirty="0">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588979573"/>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35" name="矩形: 圆角 34">
            <a:extLst>
              <a:ext uri="{FF2B5EF4-FFF2-40B4-BE49-F238E27FC236}">
                <a16:creationId xmlns:a16="http://schemas.microsoft.com/office/drawing/2014/main" xmlns="" id="{861EB248-BEF8-41FA-956B-7DB3DBB0CAA5}"/>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（二）垄断条件下竞争的特点</a:t>
            </a:r>
          </a:p>
        </p:txBody>
      </p:sp>
      <p:grpSp>
        <p:nvGrpSpPr>
          <p:cNvPr id="36" name="组合 35">
            <a:extLst>
              <a:ext uri="{FF2B5EF4-FFF2-40B4-BE49-F238E27FC236}">
                <a16:creationId xmlns:a16="http://schemas.microsoft.com/office/drawing/2014/main" xmlns="" id="{9D3DCBE4-8E27-442A-903C-9A7133BA4766}"/>
              </a:ext>
            </a:extLst>
          </p:cNvPr>
          <p:cNvGrpSpPr>
            <a:grpSpLocks/>
          </p:cNvGrpSpPr>
          <p:nvPr/>
        </p:nvGrpSpPr>
        <p:grpSpPr bwMode="auto">
          <a:xfrm>
            <a:off x="6826477" y="3186783"/>
            <a:ext cx="403225" cy="2336800"/>
            <a:chOff x="995363" y="3883634"/>
            <a:chExt cx="402781" cy="2336139"/>
          </a:xfrm>
        </p:grpSpPr>
        <p:cxnSp>
          <p:nvCxnSpPr>
            <p:cNvPr id="37" name="直接连接符 36">
              <a:extLst>
                <a:ext uri="{FF2B5EF4-FFF2-40B4-BE49-F238E27FC236}">
                  <a16:creationId xmlns:a16="http://schemas.microsoft.com/office/drawing/2014/main" xmlns="" id="{F388DC39-DA26-44E7-B01E-0D970F957AF8}"/>
                </a:ext>
              </a:extLst>
            </p:cNvPr>
            <p:cNvCxnSpPr/>
            <p:nvPr/>
          </p:nvCxnSpPr>
          <p:spPr>
            <a:xfrm>
              <a:off x="995363" y="3883634"/>
              <a:ext cx="0" cy="2336139"/>
            </a:xfrm>
            <a:prstGeom prst="line">
              <a:avLst/>
            </a:prstGeom>
            <a:ln w="25400">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EBBDF6E7-3D08-4962-8AAC-62D1A3D4815F}"/>
                </a:ext>
              </a:extLst>
            </p:cNvPr>
            <p:cNvCxnSpPr/>
            <p:nvPr/>
          </p:nvCxnSpPr>
          <p:spPr>
            <a:xfrm flipH="1">
              <a:off x="995363" y="4401013"/>
              <a:ext cx="402781" cy="0"/>
            </a:xfrm>
            <a:prstGeom prst="line">
              <a:avLst/>
            </a:prstGeom>
            <a:ln w="25400">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xmlns="" id="{A0020682-DA84-4D06-A6E1-D7D3B54604FA}"/>
                </a:ext>
              </a:extLst>
            </p:cNvPr>
            <p:cNvCxnSpPr/>
            <p:nvPr/>
          </p:nvCxnSpPr>
          <p:spPr>
            <a:xfrm flipH="1">
              <a:off x="995363" y="5040595"/>
              <a:ext cx="402781" cy="0"/>
            </a:xfrm>
            <a:prstGeom prst="line">
              <a:avLst/>
            </a:prstGeom>
            <a:ln w="25400">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xmlns="" id="{6D24F9B9-F0F3-4665-8B3C-708F40FDB4B1}"/>
                </a:ext>
              </a:extLst>
            </p:cNvPr>
            <p:cNvCxnSpPr/>
            <p:nvPr/>
          </p:nvCxnSpPr>
          <p:spPr>
            <a:xfrm flipH="1">
              <a:off x="995363" y="5615107"/>
              <a:ext cx="402781" cy="0"/>
            </a:xfrm>
            <a:prstGeom prst="line">
              <a:avLst/>
            </a:prstGeom>
            <a:ln w="25400">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xmlns="" id="{F53FE92A-2639-4C97-ABB5-2D2467928C8E}"/>
                </a:ext>
              </a:extLst>
            </p:cNvPr>
            <p:cNvCxnSpPr/>
            <p:nvPr/>
          </p:nvCxnSpPr>
          <p:spPr>
            <a:xfrm flipH="1">
              <a:off x="995363" y="6219773"/>
              <a:ext cx="402781" cy="0"/>
            </a:xfrm>
            <a:prstGeom prst="line">
              <a:avLst/>
            </a:prstGeom>
            <a:ln w="25400">
              <a:solidFill>
                <a:srgbClr val="B26A37"/>
              </a:solidFill>
            </a:ln>
          </p:spPr>
          <p:style>
            <a:lnRef idx="1">
              <a:schemeClr val="accent1"/>
            </a:lnRef>
            <a:fillRef idx="0">
              <a:schemeClr val="accent1"/>
            </a:fillRef>
            <a:effectRef idx="0">
              <a:schemeClr val="accent1"/>
            </a:effectRef>
            <a:fontRef idx="minor">
              <a:schemeClr val="tx1"/>
            </a:fontRef>
          </p:style>
        </p:cxnSp>
      </p:grpSp>
      <p:sp>
        <p:nvSpPr>
          <p:cNvPr id="58" name="任意多边形 4">
            <a:extLst>
              <a:ext uri="{FF2B5EF4-FFF2-40B4-BE49-F238E27FC236}">
                <a16:creationId xmlns:a16="http://schemas.microsoft.com/office/drawing/2014/main" xmlns="" id="{A5264F2C-1A4F-484C-8096-093FE40AE373}"/>
              </a:ext>
            </a:extLst>
          </p:cNvPr>
          <p:cNvSpPr/>
          <p:nvPr/>
        </p:nvSpPr>
        <p:spPr bwMode="auto">
          <a:xfrm>
            <a:off x="817789" y="2454946"/>
            <a:ext cx="3598863" cy="731837"/>
          </a:xfrm>
          <a:custGeom>
            <a:avLst/>
            <a:gdLst>
              <a:gd name="connsiteX0" fmla="*/ 0 w 3920849"/>
              <a:gd name="connsiteY0" fmla="*/ 54000 h 540001"/>
              <a:gd name="connsiteX1" fmla="*/ 54000 w 3920849"/>
              <a:gd name="connsiteY1" fmla="*/ 0 h 540001"/>
              <a:gd name="connsiteX2" fmla="*/ 3866849 w 3920849"/>
              <a:gd name="connsiteY2" fmla="*/ 0 h 540001"/>
              <a:gd name="connsiteX3" fmla="*/ 3920849 w 3920849"/>
              <a:gd name="connsiteY3" fmla="*/ 54000 h 540001"/>
              <a:gd name="connsiteX4" fmla="*/ 3920849 w 3920849"/>
              <a:gd name="connsiteY4" fmla="*/ 486001 h 540001"/>
              <a:gd name="connsiteX5" fmla="*/ 3866849 w 3920849"/>
              <a:gd name="connsiteY5" fmla="*/ 540001 h 540001"/>
              <a:gd name="connsiteX6" fmla="*/ 54000 w 3920849"/>
              <a:gd name="connsiteY6" fmla="*/ 540001 h 540001"/>
              <a:gd name="connsiteX7" fmla="*/ 0 w 3920849"/>
              <a:gd name="connsiteY7" fmla="*/ 486001 h 540001"/>
              <a:gd name="connsiteX8" fmla="*/ 0 w 3920849"/>
              <a:gd name="connsiteY8" fmla="*/ 54000 h 54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0849" h="540001">
                <a:moveTo>
                  <a:pt x="0" y="54000"/>
                </a:moveTo>
                <a:cubicBezTo>
                  <a:pt x="0" y="24177"/>
                  <a:pt x="24177" y="0"/>
                  <a:pt x="54000" y="0"/>
                </a:cubicBezTo>
                <a:lnTo>
                  <a:pt x="3866849" y="0"/>
                </a:lnTo>
                <a:cubicBezTo>
                  <a:pt x="3896672" y="0"/>
                  <a:pt x="3920849" y="24177"/>
                  <a:pt x="3920849" y="54000"/>
                </a:cubicBezTo>
                <a:lnTo>
                  <a:pt x="3920849" y="486001"/>
                </a:lnTo>
                <a:cubicBezTo>
                  <a:pt x="3920849" y="515824"/>
                  <a:pt x="3896672" y="540001"/>
                  <a:pt x="3866849" y="540001"/>
                </a:cubicBezTo>
                <a:lnTo>
                  <a:pt x="54000" y="540001"/>
                </a:lnTo>
                <a:cubicBezTo>
                  <a:pt x="24177" y="540001"/>
                  <a:pt x="0" y="515824"/>
                  <a:pt x="0" y="486001"/>
                </a:cubicBezTo>
                <a:lnTo>
                  <a:pt x="0" y="54000"/>
                </a:lnTo>
                <a:close/>
              </a:path>
            </a:pathLst>
          </a:custGeom>
          <a:solidFill>
            <a:srgbClr val="B26A37"/>
          </a:solidFill>
          <a:ln>
            <a:solidFill>
              <a:srgbClr val="B26A37"/>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0000" tIns="180000" rIns="180000" bIns="18000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spcAft>
                <a:spcPct val="35000"/>
              </a:spcAft>
              <a:buFontTx/>
              <a:buNone/>
              <a:defRPr/>
            </a:pPr>
            <a:r>
              <a:rPr lang="zh-CN" altLang="en-US" sz="2400" b="1">
                <a:solidFill>
                  <a:schemeClr val="bg1"/>
                </a:solidFill>
                <a:effectLst>
                  <a:outerShdw blurRad="38100" dist="38100" dir="2700000" algn="tl">
                    <a:srgbClr val="000000"/>
                  </a:outerShdw>
                </a:effectLst>
                <a:latin typeface="Arial" panose="020B0604020202020204" pitchFamily="34" charset="0"/>
                <a:sym typeface="Arial" panose="020B0604020202020204" pitchFamily="34" charset="0"/>
              </a:rPr>
              <a:t>垄断没有消除竞争</a:t>
            </a:r>
          </a:p>
        </p:txBody>
      </p:sp>
      <p:sp>
        <p:nvSpPr>
          <p:cNvPr id="59" name="任意多边形 6">
            <a:extLst>
              <a:ext uri="{FF2B5EF4-FFF2-40B4-BE49-F238E27FC236}">
                <a16:creationId xmlns:a16="http://schemas.microsoft.com/office/drawing/2014/main" xmlns="" id="{01026402-18F8-44DE-AE4B-AA2D1E6F6ADC}"/>
              </a:ext>
            </a:extLst>
          </p:cNvPr>
          <p:cNvSpPr/>
          <p:nvPr/>
        </p:nvSpPr>
        <p:spPr bwMode="auto">
          <a:xfrm>
            <a:off x="1413102" y="3434433"/>
            <a:ext cx="4319587" cy="539750"/>
          </a:xfrm>
          <a:custGeom>
            <a:avLst/>
            <a:gdLst>
              <a:gd name="connsiteX0" fmla="*/ 0 w 3136679"/>
              <a:gd name="connsiteY0" fmla="*/ 54000 h 540001"/>
              <a:gd name="connsiteX1" fmla="*/ 54000 w 3136679"/>
              <a:gd name="connsiteY1" fmla="*/ 0 h 540001"/>
              <a:gd name="connsiteX2" fmla="*/ 3082679 w 3136679"/>
              <a:gd name="connsiteY2" fmla="*/ 0 h 540001"/>
              <a:gd name="connsiteX3" fmla="*/ 3136679 w 3136679"/>
              <a:gd name="connsiteY3" fmla="*/ 54000 h 540001"/>
              <a:gd name="connsiteX4" fmla="*/ 3136679 w 3136679"/>
              <a:gd name="connsiteY4" fmla="*/ 486001 h 540001"/>
              <a:gd name="connsiteX5" fmla="*/ 3082679 w 3136679"/>
              <a:gd name="connsiteY5" fmla="*/ 540001 h 540001"/>
              <a:gd name="connsiteX6" fmla="*/ 54000 w 3136679"/>
              <a:gd name="connsiteY6" fmla="*/ 540001 h 540001"/>
              <a:gd name="connsiteX7" fmla="*/ 0 w 3136679"/>
              <a:gd name="connsiteY7" fmla="*/ 486001 h 540001"/>
              <a:gd name="connsiteX8" fmla="*/ 0 w 3136679"/>
              <a:gd name="connsiteY8" fmla="*/ 54000 h 54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679" h="540001">
                <a:moveTo>
                  <a:pt x="0" y="54000"/>
                </a:moveTo>
                <a:cubicBezTo>
                  <a:pt x="0" y="24177"/>
                  <a:pt x="24177" y="0"/>
                  <a:pt x="54000" y="0"/>
                </a:cubicBezTo>
                <a:lnTo>
                  <a:pt x="3082679" y="0"/>
                </a:lnTo>
                <a:cubicBezTo>
                  <a:pt x="3112502" y="0"/>
                  <a:pt x="3136679" y="24177"/>
                  <a:pt x="3136679" y="54000"/>
                </a:cubicBezTo>
                <a:lnTo>
                  <a:pt x="3136679" y="486001"/>
                </a:lnTo>
                <a:cubicBezTo>
                  <a:pt x="3136679" y="515824"/>
                  <a:pt x="3112502" y="540001"/>
                  <a:pt x="3082679" y="540001"/>
                </a:cubicBezTo>
                <a:lnTo>
                  <a:pt x="54000" y="540001"/>
                </a:lnTo>
                <a:cubicBezTo>
                  <a:pt x="24177" y="540001"/>
                  <a:pt x="0" y="515824"/>
                  <a:pt x="0" y="486001"/>
                </a:cubicBezTo>
                <a:lnTo>
                  <a:pt x="0" y="54000"/>
                </a:lnTo>
                <a:close/>
              </a:path>
            </a:pathLst>
          </a:custGeom>
          <a:solidFill>
            <a:srgbClr val="C87E4C"/>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0106" tIns="38676" rIns="50106" bIns="38676"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spcAft>
                <a:spcPct val="35000"/>
              </a:spcAft>
              <a:buFontTx/>
              <a:buNone/>
              <a:defRPr/>
            </a:pPr>
            <a:r>
              <a:rPr lang="zh-CN" altLang="en-US" sz="2400" dirty="0">
                <a:solidFill>
                  <a:schemeClr val="bg1"/>
                </a:solidFill>
                <a:latin typeface="Arial" panose="020B0604020202020204" pitchFamily="34" charset="0"/>
                <a:sym typeface="Arial" panose="020B0604020202020204" pitchFamily="34" charset="0"/>
              </a:rPr>
              <a:t>没有消除产生竞争的经济条件</a:t>
            </a:r>
          </a:p>
        </p:txBody>
      </p:sp>
      <p:sp>
        <p:nvSpPr>
          <p:cNvPr id="60" name="任意多边形 8">
            <a:extLst>
              <a:ext uri="{FF2B5EF4-FFF2-40B4-BE49-F238E27FC236}">
                <a16:creationId xmlns:a16="http://schemas.microsoft.com/office/drawing/2014/main" xmlns="" id="{52A9D474-1B3A-427D-8D40-6D56CDA03A45}"/>
              </a:ext>
            </a:extLst>
          </p:cNvPr>
          <p:cNvSpPr/>
          <p:nvPr/>
        </p:nvSpPr>
        <p:spPr bwMode="auto">
          <a:xfrm>
            <a:off x="1413102" y="4344071"/>
            <a:ext cx="4319587" cy="539750"/>
          </a:xfrm>
          <a:custGeom>
            <a:avLst/>
            <a:gdLst>
              <a:gd name="connsiteX0" fmla="*/ 0 w 3136679"/>
              <a:gd name="connsiteY0" fmla="*/ 54000 h 540001"/>
              <a:gd name="connsiteX1" fmla="*/ 54000 w 3136679"/>
              <a:gd name="connsiteY1" fmla="*/ 0 h 540001"/>
              <a:gd name="connsiteX2" fmla="*/ 3082679 w 3136679"/>
              <a:gd name="connsiteY2" fmla="*/ 0 h 540001"/>
              <a:gd name="connsiteX3" fmla="*/ 3136679 w 3136679"/>
              <a:gd name="connsiteY3" fmla="*/ 54000 h 540001"/>
              <a:gd name="connsiteX4" fmla="*/ 3136679 w 3136679"/>
              <a:gd name="connsiteY4" fmla="*/ 486001 h 540001"/>
              <a:gd name="connsiteX5" fmla="*/ 3082679 w 3136679"/>
              <a:gd name="connsiteY5" fmla="*/ 540001 h 540001"/>
              <a:gd name="connsiteX6" fmla="*/ 54000 w 3136679"/>
              <a:gd name="connsiteY6" fmla="*/ 540001 h 540001"/>
              <a:gd name="connsiteX7" fmla="*/ 0 w 3136679"/>
              <a:gd name="connsiteY7" fmla="*/ 486001 h 540001"/>
              <a:gd name="connsiteX8" fmla="*/ 0 w 3136679"/>
              <a:gd name="connsiteY8" fmla="*/ 54000 h 54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679" h="540001">
                <a:moveTo>
                  <a:pt x="0" y="54000"/>
                </a:moveTo>
                <a:cubicBezTo>
                  <a:pt x="0" y="24177"/>
                  <a:pt x="24177" y="0"/>
                  <a:pt x="54000" y="0"/>
                </a:cubicBezTo>
                <a:lnTo>
                  <a:pt x="3082679" y="0"/>
                </a:lnTo>
                <a:cubicBezTo>
                  <a:pt x="3112502" y="0"/>
                  <a:pt x="3136679" y="24177"/>
                  <a:pt x="3136679" y="54000"/>
                </a:cubicBezTo>
                <a:lnTo>
                  <a:pt x="3136679" y="486001"/>
                </a:lnTo>
                <a:cubicBezTo>
                  <a:pt x="3136679" y="515824"/>
                  <a:pt x="3112502" y="540001"/>
                  <a:pt x="3082679" y="540001"/>
                </a:cubicBezTo>
                <a:lnTo>
                  <a:pt x="54000" y="540001"/>
                </a:lnTo>
                <a:cubicBezTo>
                  <a:pt x="24177" y="540001"/>
                  <a:pt x="0" y="515824"/>
                  <a:pt x="0" y="486001"/>
                </a:cubicBezTo>
                <a:lnTo>
                  <a:pt x="0" y="54000"/>
                </a:lnTo>
                <a:close/>
              </a:path>
            </a:pathLst>
          </a:custGeom>
          <a:solidFill>
            <a:srgbClr val="C87E4C"/>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0106" tIns="38676" rIns="50106" bIns="38676"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spcAft>
                <a:spcPct val="35000"/>
              </a:spcAft>
              <a:buFontTx/>
              <a:buNone/>
              <a:defRPr/>
            </a:pPr>
            <a:r>
              <a:rPr lang="zh-CN" altLang="en-US" sz="2400">
                <a:solidFill>
                  <a:schemeClr val="bg1"/>
                </a:solidFill>
                <a:latin typeface="Arial" panose="020B0604020202020204" pitchFamily="34" charset="0"/>
                <a:sym typeface="Arial" panose="020B0604020202020204" pitchFamily="34" charset="0"/>
              </a:rPr>
              <a:t>垄断必须通过竞争来维持</a:t>
            </a:r>
          </a:p>
        </p:txBody>
      </p:sp>
      <p:sp>
        <p:nvSpPr>
          <p:cNvPr id="61" name="任意多边形 10">
            <a:extLst>
              <a:ext uri="{FF2B5EF4-FFF2-40B4-BE49-F238E27FC236}">
                <a16:creationId xmlns:a16="http://schemas.microsoft.com/office/drawing/2014/main" xmlns="" id="{D9EC24AE-1739-46E5-90E0-F1AEECD9D36D}"/>
              </a:ext>
            </a:extLst>
          </p:cNvPr>
          <p:cNvSpPr/>
          <p:nvPr/>
        </p:nvSpPr>
        <p:spPr bwMode="auto">
          <a:xfrm>
            <a:off x="1413102" y="5253708"/>
            <a:ext cx="4319587" cy="539750"/>
          </a:xfrm>
          <a:custGeom>
            <a:avLst/>
            <a:gdLst>
              <a:gd name="connsiteX0" fmla="*/ 0 w 3136679"/>
              <a:gd name="connsiteY0" fmla="*/ 54000 h 540001"/>
              <a:gd name="connsiteX1" fmla="*/ 54000 w 3136679"/>
              <a:gd name="connsiteY1" fmla="*/ 0 h 540001"/>
              <a:gd name="connsiteX2" fmla="*/ 3082679 w 3136679"/>
              <a:gd name="connsiteY2" fmla="*/ 0 h 540001"/>
              <a:gd name="connsiteX3" fmla="*/ 3136679 w 3136679"/>
              <a:gd name="connsiteY3" fmla="*/ 54000 h 540001"/>
              <a:gd name="connsiteX4" fmla="*/ 3136679 w 3136679"/>
              <a:gd name="connsiteY4" fmla="*/ 486001 h 540001"/>
              <a:gd name="connsiteX5" fmla="*/ 3082679 w 3136679"/>
              <a:gd name="connsiteY5" fmla="*/ 540001 h 540001"/>
              <a:gd name="connsiteX6" fmla="*/ 54000 w 3136679"/>
              <a:gd name="connsiteY6" fmla="*/ 540001 h 540001"/>
              <a:gd name="connsiteX7" fmla="*/ 0 w 3136679"/>
              <a:gd name="connsiteY7" fmla="*/ 486001 h 540001"/>
              <a:gd name="connsiteX8" fmla="*/ 0 w 3136679"/>
              <a:gd name="connsiteY8" fmla="*/ 54000 h 54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679" h="540001">
                <a:moveTo>
                  <a:pt x="0" y="54000"/>
                </a:moveTo>
                <a:cubicBezTo>
                  <a:pt x="0" y="24177"/>
                  <a:pt x="24177" y="0"/>
                  <a:pt x="54000" y="0"/>
                </a:cubicBezTo>
                <a:lnTo>
                  <a:pt x="3082679" y="0"/>
                </a:lnTo>
                <a:cubicBezTo>
                  <a:pt x="3112502" y="0"/>
                  <a:pt x="3136679" y="24177"/>
                  <a:pt x="3136679" y="54000"/>
                </a:cubicBezTo>
                <a:lnTo>
                  <a:pt x="3136679" y="486001"/>
                </a:lnTo>
                <a:cubicBezTo>
                  <a:pt x="3136679" y="515824"/>
                  <a:pt x="3112502" y="540001"/>
                  <a:pt x="3082679" y="540001"/>
                </a:cubicBezTo>
                <a:lnTo>
                  <a:pt x="54000" y="540001"/>
                </a:lnTo>
                <a:cubicBezTo>
                  <a:pt x="24177" y="540001"/>
                  <a:pt x="0" y="515824"/>
                  <a:pt x="0" y="486001"/>
                </a:cubicBezTo>
                <a:lnTo>
                  <a:pt x="0" y="54000"/>
                </a:lnTo>
                <a:close/>
              </a:path>
            </a:pathLst>
          </a:custGeom>
          <a:solidFill>
            <a:srgbClr val="C87E4C"/>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0106" tIns="38676" rIns="50106" bIns="38676"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spcAft>
                <a:spcPct val="35000"/>
              </a:spcAft>
              <a:buFontTx/>
              <a:buNone/>
              <a:defRPr/>
            </a:pPr>
            <a:r>
              <a:rPr lang="zh-CN" altLang="en-US" sz="2400">
                <a:solidFill>
                  <a:schemeClr val="bg1"/>
                </a:solidFill>
                <a:latin typeface="Arial" panose="020B0604020202020204" pitchFamily="34" charset="0"/>
                <a:sym typeface="Arial" panose="020B0604020202020204" pitchFamily="34" charset="0"/>
              </a:rPr>
              <a:t>垄断组织不能包罗所有生产</a:t>
            </a:r>
          </a:p>
        </p:txBody>
      </p:sp>
      <p:sp>
        <p:nvSpPr>
          <p:cNvPr id="62" name="任意多边形 11">
            <a:extLst>
              <a:ext uri="{FF2B5EF4-FFF2-40B4-BE49-F238E27FC236}">
                <a16:creationId xmlns:a16="http://schemas.microsoft.com/office/drawing/2014/main" xmlns="" id="{582818C5-E4CA-4599-922B-D2E008C251E9}"/>
              </a:ext>
            </a:extLst>
          </p:cNvPr>
          <p:cNvSpPr/>
          <p:nvPr/>
        </p:nvSpPr>
        <p:spPr bwMode="auto">
          <a:xfrm>
            <a:off x="6631214" y="2454946"/>
            <a:ext cx="3598863" cy="731837"/>
          </a:xfrm>
          <a:custGeom>
            <a:avLst/>
            <a:gdLst>
              <a:gd name="connsiteX0" fmla="*/ 0 w 3920849"/>
              <a:gd name="connsiteY0" fmla="*/ 54000 h 540001"/>
              <a:gd name="connsiteX1" fmla="*/ 54000 w 3920849"/>
              <a:gd name="connsiteY1" fmla="*/ 0 h 540001"/>
              <a:gd name="connsiteX2" fmla="*/ 3866849 w 3920849"/>
              <a:gd name="connsiteY2" fmla="*/ 0 h 540001"/>
              <a:gd name="connsiteX3" fmla="*/ 3920849 w 3920849"/>
              <a:gd name="connsiteY3" fmla="*/ 54000 h 540001"/>
              <a:gd name="connsiteX4" fmla="*/ 3920849 w 3920849"/>
              <a:gd name="connsiteY4" fmla="*/ 486001 h 540001"/>
              <a:gd name="connsiteX5" fmla="*/ 3866849 w 3920849"/>
              <a:gd name="connsiteY5" fmla="*/ 540001 h 540001"/>
              <a:gd name="connsiteX6" fmla="*/ 54000 w 3920849"/>
              <a:gd name="connsiteY6" fmla="*/ 540001 h 540001"/>
              <a:gd name="connsiteX7" fmla="*/ 0 w 3920849"/>
              <a:gd name="connsiteY7" fmla="*/ 486001 h 540001"/>
              <a:gd name="connsiteX8" fmla="*/ 0 w 3920849"/>
              <a:gd name="connsiteY8" fmla="*/ 54000 h 54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0849" h="540001">
                <a:moveTo>
                  <a:pt x="0" y="54000"/>
                </a:moveTo>
                <a:cubicBezTo>
                  <a:pt x="0" y="24177"/>
                  <a:pt x="24177" y="0"/>
                  <a:pt x="54000" y="0"/>
                </a:cubicBezTo>
                <a:lnTo>
                  <a:pt x="3866849" y="0"/>
                </a:lnTo>
                <a:cubicBezTo>
                  <a:pt x="3896672" y="0"/>
                  <a:pt x="3920849" y="24177"/>
                  <a:pt x="3920849" y="54000"/>
                </a:cubicBezTo>
                <a:lnTo>
                  <a:pt x="3920849" y="486001"/>
                </a:lnTo>
                <a:cubicBezTo>
                  <a:pt x="3920849" y="515824"/>
                  <a:pt x="3896672" y="540001"/>
                  <a:pt x="3866849" y="540001"/>
                </a:cubicBezTo>
                <a:lnTo>
                  <a:pt x="54000" y="540001"/>
                </a:lnTo>
                <a:cubicBezTo>
                  <a:pt x="24177" y="540001"/>
                  <a:pt x="0" y="515824"/>
                  <a:pt x="0" y="486001"/>
                </a:cubicBezTo>
                <a:lnTo>
                  <a:pt x="0" y="54000"/>
                </a:lnTo>
                <a:close/>
              </a:path>
            </a:pathLst>
          </a:custGeom>
          <a:solidFill>
            <a:srgbClr val="B26A3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0000" tIns="180000" rIns="180000" bIns="18000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spcAft>
                <a:spcPct val="35000"/>
              </a:spcAft>
              <a:buFontTx/>
              <a:buNone/>
              <a:defRPr/>
            </a:pPr>
            <a:r>
              <a:rPr lang="zh-CN" altLang="en-US" sz="2400" b="1">
                <a:solidFill>
                  <a:schemeClr val="bg1"/>
                </a:solidFill>
                <a:effectLst>
                  <a:outerShdw blurRad="38100" dist="38100" dir="2700000" algn="tl">
                    <a:srgbClr val="000000"/>
                  </a:outerShdw>
                </a:effectLst>
                <a:latin typeface="Arial" panose="020B0604020202020204" pitchFamily="34" charset="0"/>
                <a:sym typeface="Arial" panose="020B0604020202020204" pitchFamily="34" charset="0"/>
              </a:rPr>
              <a:t>垄断竞争的新特点</a:t>
            </a:r>
          </a:p>
        </p:txBody>
      </p:sp>
      <p:sp>
        <p:nvSpPr>
          <p:cNvPr id="63" name="任意多边形 13">
            <a:extLst>
              <a:ext uri="{FF2B5EF4-FFF2-40B4-BE49-F238E27FC236}">
                <a16:creationId xmlns:a16="http://schemas.microsoft.com/office/drawing/2014/main" xmlns="" id="{B6A3CA30-B62B-4E73-AF46-17F315D3E8CB}"/>
              </a:ext>
            </a:extLst>
          </p:cNvPr>
          <p:cNvSpPr/>
          <p:nvPr/>
        </p:nvSpPr>
        <p:spPr bwMode="auto">
          <a:xfrm>
            <a:off x="7209064" y="3434433"/>
            <a:ext cx="4321175" cy="539750"/>
          </a:xfrm>
          <a:custGeom>
            <a:avLst/>
            <a:gdLst>
              <a:gd name="connsiteX0" fmla="*/ 0 w 3136679"/>
              <a:gd name="connsiteY0" fmla="*/ 54000 h 540001"/>
              <a:gd name="connsiteX1" fmla="*/ 54000 w 3136679"/>
              <a:gd name="connsiteY1" fmla="*/ 0 h 540001"/>
              <a:gd name="connsiteX2" fmla="*/ 3082679 w 3136679"/>
              <a:gd name="connsiteY2" fmla="*/ 0 h 540001"/>
              <a:gd name="connsiteX3" fmla="*/ 3136679 w 3136679"/>
              <a:gd name="connsiteY3" fmla="*/ 54000 h 540001"/>
              <a:gd name="connsiteX4" fmla="*/ 3136679 w 3136679"/>
              <a:gd name="connsiteY4" fmla="*/ 486001 h 540001"/>
              <a:gd name="connsiteX5" fmla="*/ 3082679 w 3136679"/>
              <a:gd name="connsiteY5" fmla="*/ 540001 h 540001"/>
              <a:gd name="connsiteX6" fmla="*/ 54000 w 3136679"/>
              <a:gd name="connsiteY6" fmla="*/ 540001 h 540001"/>
              <a:gd name="connsiteX7" fmla="*/ 0 w 3136679"/>
              <a:gd name="connsiteY7" fmla="*/ 486001 h 540001"/>
              <a:gd name="connsiteX8" fmla="*/ 0 w 3136679"/>
              <a:gd name="connsiteY8" fmla="*/ 54000 h 54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679" h="540001">
                <a:moveTo>
                  <a:pt x="0" y="54000"/>
                </a:moveTo>
                <a:cubicBezTo>
                  <a:pt x="0" y="24177"/>
                  <a:pt x="24177" y="0"/>
                  <a:pt x="54000" y="0"/>
                </a:cubicBezTo>
                <a:lnTo>
                  <a:pt x="3082679" y="0"/>
                </a:lnTo>
                <a:cubicBezTo>
                  <a:pt x="3112502" y="0"/>
                  <a:pt x="3136679" y="24177"/>
                  <a:pt x="3136679" y="54000"/>
                </a:cubicBezTo>
                <a:lnTo>
                  <a:pt x="3136679" y="486001"/>
                </a:lnTo>
                <a:cubicBezTo>
                  <a:pt x="3136679" y="515824"/>
                  <a:pt x="3112502" y="540001"/>
                  <a:pt x="3082679" y="540001"/>
                </a:cubicBezTo>
                <a:lnTo>
                  <a:pt x="54000" y="540001"/>
                </a:lnTo>
                <a:cubicBezTo>
                  <a:pt x="24177" y="540001"/>
                  <a:pt x="0" y="515824"/>
                  <a:pt x="0" y="486001"/>
                </a:cubicBezTo>
                <a:lnTo>
                  <a:pt x="0" y="54000"/>
                </a:lnTo>
                <a:close/>
              </a:path>
            </a:pathLst>
          </a:custGeom>
          <a:solidFill>
            <a:srgbClr val="C87E4C"/>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0106" tIns="38676" rIns="50106" bIns="38676"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spcAft>
                <a:spcPct val="35000"/>
              </a:spcAft>
              <a:buFontTx/>
              <a:buNone/>
              <a:defRPr/>
            </a:pPr>
            <a:r>
              <a:rPr lang="zh-CN" altLang="en-US" sz="2400" dirty="0">
                <a:solidFill>
                  <a:schemeClr val="bg1"/>
                </a:solidFill>
                <a:latin typeface="Arial" panose="020B0604020202020204" pitchFamily="34" charset="0"/>
                <a:sym typeface="Arial" panose="020B0604020202020204" pitchFamily="34" charset="0"/>
              </a:rPr>
              <a:t>目的：获得更多或超额利润</a:t>
            </a:r>
          </a:p>
        </p:txBody>
      </p:sp>
      <p:sp>
        <p:nvSpPr>
          <p:cNvPr id="64" name="任意多边形 15">
            <a:extLst>
              <a:ext uri="{FF2B5EF4-FFF2-40B4-BE49-F238E27FC236}">
                <a16:creationId xmlns:a16="http://schemas.microsoft.com/office/drawing/2014/main" xmlns="" id="{053B92D4-F933-49B1-9B18-5196AF9612B7}"/>
              </a:ext>
            </a:extLst>
          </p:cNvPr>
          <p:cNvSpPr/>
          <p:nvPr/>
        </p:nvSpPr>
        <p:spPr bwMode="auto">
          <a:xfrm>
            <a:off x="7209064" y="4040858"/>
            <a:ext cx="4321175" cy="539750"/>
          </a:xfrm>
          <a:custGeom>
            <a:avLst/>
            <a:gdLst>
              <a:gd name="connsiteX0" fmla="*/ 0 w 3136679"/>
              <a:gd name="connsiteY0" fmla="*/ 54000 h 540001"/>
              <a:gd name="connsiteX1" fmla="*/ 54000 w 3136679"/>
              <a:gd name="connsiteY1" fmla="*/ 0 h 540001"/>
              <a:gd name="connsiteX2" fmla="*/ 3082679 w 3136679"/>
              <a:gd name="connsiteY2" fmla="*/ 0 h 540001"/>
              <a:gd name="connsiteX3" fmla="*/ 3136679 w 3136679"/>
              <a:gd name="connsiteY3" fmla="*/ 54000 h 540001"/>
              <a:gd name="connsiteX4" fmla="*/ 3136679 w 3136679"/>
              <a:gd name="connsiteY4" fmla="*/ 486001 h 540001"/>
              <a:gd name="connsiteX5" fmla="*/ 3082679 w 3136679"/>
              <a:gd name="connsiteY5" fmla="*/ 540001 h 540001"/>
              <a:gd name="connsiteX6" fmla="*/ 54000 w 3136679"/>
              <a:gd name="connsiteY6" fmla="*/ 540001 h 540001"/>
              <a:gd name="connsiteX7" fmla="*/ 0 w 3136679"/>
              <a:gd name="connsiteY7" fmla="*/ 486001 h 540001"/>
              <a:gd name="connsiteX8" fmla="*/ 0 w 3136679"/>
              <a:gd name="connsiteY8" fmla="*/ 54000 h 54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679" h="540001">
                <a:moveTo>
                  <a:pt x="0" y="54000"/>
                </a:moveTo>
                <a:cubicBezTo>
                  <a:pt x="0" y="24177"/>
                  <a:pt x="24177" y="0"/>
                  <a:pt x="54000" y="0"/>
                </a:cubicBezTo>
                <a:lnTo>
                  <a:pt x="3082679" y="0"/>
                </a:lnTo>
                <a:cubicBezTo>
                  <a:pt x="3112502" y="0"/>
                  <a:pt x="3136679" y="24177"/>
                  <a:pt x="3136679" y="54000"/>
                </a:cubicBezTo>
                <a:lnTo>
                  <a:pt x="3136679" y="486001"/>
                </a:lnTo>
                <a:cubicBezTo>
                  <a:pt x="3136679" y="515824"/>
                  <a:pt x="3112502" y="540001"/>
                  <a:pt x="3082679" y="540001"/>
                </a:cubicBezTo>
                <a:lnTo>
                  <a:pt x="54000" y="540001"/>
                </a:lnTo>
                <a:cubicBezTo>
                  <a:pt x="24177" y="540001"/>
                  <a:pt x="0" y="515824"/>
                  <a:pt x="0" y="486001"/>
                </a:cubicBezTo>
                <a:lnTo>
                  <a:pt x="0" y="54000"/>
                </a:lnTo>
                <a:close/>
              </a:path>
            </a:pathLst>
          </a:custGeom>
          <a:solidFill>
            <a:srgbClr val="C87E4C"/>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0106" tIns="38676" rIns="50106" bIns="38676"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spcAft>
                <a:spcPct val="35000"/>
              </a:spcAft>
              <a:buFontTx/>
              <a:buNone/>
              <a:defRPr/>
            </a:pPr>
            <a:r>
              <a:rPr lang="zh-CN" altLang="en-US" sz="2400">
                <a:solidFill>
                  <a:schemeClr val="bg1"/>
                </a:solidFill>
                <a:latin typeface="Arial" panose="020B0604020202020204" pitchFamily="34" charset="0"/>
                <a:sym typeface="Arial" panose="020B0604020202020204" pitchFamily="34" charset="0"/>
              </a:rPr>
              <a:t>手段：经济手段及非经济手段</a:t>
            </a:r>
          </a:p>
        </p:txBody>
      </p:sp>
      <p:sp>
        <p:nvSpPr>
          <p:cNvPr id="65" name="任意多边形 18">
            <a:extLst>
              <a:ext uri="{FF2B5EF4-FFF2-40B4-BE49-F238E27FC236}">
                <a16:creationId xmlns:a16="http://schemas.microsoft.com/office/drawing/2014/main" xmlns="" id="{9ECE4403-C6F0-477D-8B3A-9ECA1E614DA5}"/>
              </a:ext>
            </a:extLst>
          </p:cNvPr>
          <p:cNvSpPr/>
          <p:nvPr/>
        </p:nvSpPr>
        <p:spPr bwMode="auto">
          <a:xfrm>
            <a:off x="7209064" y="4647283"/>
            <a:ext cx="4321175" cy="539750"/>
          </a:xfrm>
          <a:custGeom>
            <a:avLst/>
            <a:gdLst>
              <a:gd name="connsiteX0" fmla="*/ 0 w 3136679"/>
              <a:gd name="connsiteY0" fmla="*/ 54000 h 540001"/>
              <a:gd name="connsiteX1" fmla="*/ 54000 w 3136679"/>
              <a:gd name="connsiteY1" fmla="*/ 0 h 540001"/>
              <a:gd name="connsiteX2" fmla="*/ 3082679 w 3136679"/>
              <a:gd name="connsiteY2" fmla="*/ 0 h 540001"/>
              <a:gd name="connsiteX3" fmla="*/ 3136679 w 3136679"/>
              <a:gd name="connsiteY3" fmla="*/ 54000 h 540001"/>
              <a:gd name="connsiteX4" fmla="*/ 3136679 w 3136679"/>
              <a:gd name="connsiteY4" fmla="*/ 486001 h 540001"/>
              <a:gd name="connsiteX5" fmla="*/ 3082679 w 3136679"/>
              <a:gd name="connsiteY5" fmla="*/ 540001 h 540001"/>
              <a:gd name="connsiteX6" fmla="*/ 54000 w 3136679"/>
              <a:gd name="connsiteY6" fmla="*/ 540001 h 540001"/>
              <a:gd name="connsiteX7" fmla="*/ 0 w 3136679"/>
              <a:gd name="connsiteY7" fmla="*/ 486001 h 540001"/>
              <a:gd name="connsiteX8" fmla="*/ 0 w 3136679"/>
              <a:gd name="connsiteY8" fmla="*/ 54000 h 54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679" h="540001">
                <a:moveTo>
                  <a:pt x="0" y="54000"/>
                </a:moveTo>
                <a:cubicBezTo>
                  <a:pt x="0" y="24177"/>
                  <a:pt x="24177" y="0"/>
                  <a:pt x="54000" y="0"/>
                </a:cubicBezTo>
                <a:lnTo>
                  <a:pt x="3082679" y="0"/>
                </a:lnTo>
                <a:cubicBezTo>
                  <a:pt x="3112502" y="0"/>
                  <a:pt x="3136679" y="24177"/>
                  <a:pt x="3136679" y="54000"/>
                </a:cubicBezTo>
                <a:lnTo>
                  <a:pt x="3136679" y="486001"/>
                </a:lnTo>
                <a:cubicBezTo>
                  <a:pt x="3136679" y="515824"/>
                  <a:pt x="3112502" y="540001"/>
                  <a:pt x="3082679" y="540001"/>
                </a:cubicBezTo>
                <a:lnTo>
                  <a:pt x="54000" y="540001"/>
                </a:lnTo>
                <a:cubicBezTo>
                  <a:pt x="24177" y="540001"/>
                  <a:pt x="0" y="515824"/>
                  <a:pt x="0" y="486001"/>
                </a:cubicBezTo>
                <a:lnTo>
                  <a:pt x="0" y="54000"/>
                </a:lnTo>
                <a:close/>
              </a:path>
            </a:pathLst>
          </a:custGeom>
          <a:solidFill>
            <a:srgbClr val="C87E4C"/>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0106" tIns="38676" rIns="50106" bIns="38676"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spcAft>
                <a:spcPct val="35000"/>
              </a:spcAft>
              <a:buFontTx/>
              <a:buNone/>
              <a:defRPr/>
            </a:pPr>
            <a:r>
              <a:rPr lang="zh-CN" altLang="en-US" sz="2400">
                <a:solidFill>
                  <a:schemeClr val="bg1"/>
                </a:solidFill>
                <a:latin typeface="Arial" panose="020B0604020202020204" pitchFamily="34" charset="0"/>
                <a:sym typeface="Arial" panose="020B0604020202020204" pitchFamily="34" charset="0"/>
              </a:rPr>
              <a:t>范围：国内和国际市场</a:t>
            </a:r>
          </a:p>
        </p:txBody>
      </p:sp>
      <p:sp>
        <p:nvSpPr>
          <p:cNvPr id="66" name="任意多边形 20">
            <a:extLst>
              <a:ext uri="{FF2B5EF4-FFF2-40B4-BE49-F238E27FC236}">
                <a16:creationId xmlns:a16="http://schemas.microsoft.com/office/drawing/2014/main" xmlns="" id="{0F5B1C91-90F5-45FA-8B74-FB9B41AA66E3}"/>
              </a:ext>
            </a:extLst>
          </p:cNvPr>
          <p:cNvSpPr/>
          <p:nvPr/>
        </p:nvSpPr>
        <p:spPr bwMode="auto">
          <a:xfrm>
            <a:off x="7209064" y="5253708"/>
            <a:ext cx="4321175" cy="539750"/>
          </a:xfrm>
          <a:custGeom>
            <a:avLst/>
            <a:gdLst>
              <a:gd name="connsiteX0" fmla="*/ 0 w 3136679"/>
              <a:gd name="connsiteY0" fmla="*/ 54000 h 540001"/>
              <a:gd name="connsiteX1" fmla="*/ 54000 w 3136679"/>
              <a:gd name="connsiteY1" fmla="*/ 0 h 540001"/>
              <a:gd name="connsiteX2" fmla="*/ 3082679 w 3136679"/>
              <a:gd name="connsiteY2" fmla="*/ 0 h 540001"/>
              <a:gd name="connsiteX3" fmla="*/ 3136679 w 3136679"/>
              <a:gd name="connsiteY3" fmla="*/ 54000 h 540001"/>
              <a:gd name="connsiteX4" fmla="*/ 3136679 w 3136679"/>
              <a:gd name="connsiteY4" fmla="*/ 486001 h 540001"/>
              <a:gd name="connsiteX5" fmla="*/ 3082679 w 3136679"/>
              <a:gd name="connsiteY5" fmla="*/ 540001 h 540001"/>
              <a:gd name="connsiteX6" fmla="*/ 54000 w 3136679"/>
              <a:gd name="connsiteY6" fmla="*/ 540001 h 540001"/>
              <a:gd name="connsiteX7" fmla="*/ 0 w 3136679"/>
              <a:gd name="connsiteY7" fmla="*/ 486001 h 540001"/>
              <a:gd name="connsiteX8" fmla="*/ 0 w 3136679"/>
              <a:gd name="connsiteY8" fmla="*/ 54000 h 54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6679" h="540001">
                <a:moveTo>
                  <a:pt x="0" y="54000"/>
                </a:moveTo>
                <a:cubicBezTo>
                  <a:pt x="0" y="24177"/>
                  <a:pt x="24177" y="0"/>
                  <a:pt x="54000" y="0"/>
                </a:cubicBezTo>
                <a:lnTo>
                  <a:pt x="3082679" y="0"/>
                </a:lnTo>
                <a:cubicBezTo>
                  <a:pt x="3112502" y="0"/>
                  <a:pt x="3136679" y="24177"/>
                  <a:pt x="3136679" y="54000"/>
                </a:cubicBezTo>
                <a:lnTo>
                  <a:pt x="3136679" y="486001"/>
                </a:lnTo>
                <a:cubicBezTo>
                  <a:pt x="3136679" y="515824"/>
                  <a:pt x="3112502" y="540001"/>
                  <a:pt x="3082679" y="540001"/>
                </a:cubicBezTo>
                <a:lnTo>
                  <a:pt x="54000" y="540001"/>
                </a:lnTo>
                <a:cubicBezTo>
                  <a:pt x="24177" y="540001"/>
                  <a:pt x="0" y="515824"/>
                  <a:pt x="0" y="486001"/>
                </a:cubicBezTo>
                <a:lnTo>
                  <a:pt x="0" y="54000"/>
                </a:lnTo>
                <a:close/>
              </a:path>
            </a:pathLst>
          </a:custGeom>
          <a:solidFill>
            <a:srgbClr val="C87E4C"/>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0106" tIns="38676" rIns="50106" bIns="38676"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spcAft>
                <a:spcPct val="35000"/>
              </a:spcAft>
              <a:buFontTx/>
              <a:buNone/>
              <a:defRPr/>
            </a:pPr>
            <a:r>
              <a:rPr lang="zh-CN" altLang="en-US" sz="2400">
                <a:solidFill>
                  <a:schemeClr val="bg1"/>
                </a:solidFill>
                <a:latin typeface="Arial" panose="020B0604020202020204" pitchFamily="34" charset="0"/>
                <a:sym typeface="Arial" panose="020B0604020202020204" pitchFamily="34" charset="0"/>
              </a:rPr>
              <a:t>后果：破坏性更大</a:t>
            </a:r>
          </a:p>
        </p:txBody>
      </p:sp>
      <p:grpSp>
        <p:nvGrpSpPr>
          <p:cNvPr id="68" name="组合 34">
            <a:extLst>
              <a:ext uri="{FF2B5EF4-FFF2-40B4-BE49-F238E27FC236}">
                <a16:creationId xmlns:a16="http://schemas.microsoft.com/office/drawing/2014/main" xmlns="" id="{FBDA9CB4-766C-4154-A769-2D23137290C2}"/>
              </a:ext>
            </a:extLst>
          </p:cNvPr>
          <p:cNvGrpSpPr>
            <a:grpSpLocks/>
          </p:cNvGrpSpPr>
          <p:nvPr/>
        </p:nvGrpSpPr>
        <p:grpSpPr bwMode="auto">
          <a:xfrm>
            <a:off x="1009877" y="3186783"/>
            <a:ext cx="403225" cy="2336800"/>
            <a:chOff x="995363" y="3883634"/>
            <a:chExt cx="402781" cy="2336139"/>
          </a:xfrm>
        </p:grpSpPr>
        <p:cxnSp>
          <p:nvCxnSpPr>
            <p:cNvPr id="69" name="直接连接符 68">
              <a:extLst>
                <a:ext uri="{FF2B5EF4-FFF2-40B4-BE49-F238E27FC236}">
                  <a16:creationId xmlns:a16="http://schemas.microsoft.com/office/drawing/2014/main" xmlns="" id="{7D60B23D-5DCF-4542-9670-0BDADE6D2885}"/>
                </a:ext>
              </a:extLst>
            </p:cNvPr>
            <p:cNvCxnSpPr/>
            <p:nvPr/>
          </p:nvCxnSpPr>
          <p:spPr>
            <a:xfrm>
              <a:off x="995363" y="3883634"/>
              <a:ext cx="0" cy="2336139"/>
            </a:xfrm>
            <a:prstGeom prst="line">
              <a:avLst/>
            </a:prstGeom>
            <a:ln w="25400">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2391A729-7F78-4759-8DA7-BFCFD433612B}"/>
                </a:ext>
              </a:extLst>
            </p:cNvPr>
            <p:cNvCxnSpPr/>
            <p:nvPr/>
          </p:nvCxnSpPr>
          <p:spPr>
            <a:xfrm flipH="1">
              <a:off x="995363" y="4401013"/>
              <a:ext cx="402781" cy="0"/>
            </a:xfrm>
            <a:prstGeom prst="line">
              <a:avLst/>
            </a:prstGeom>
            <a:ln w="25400">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35842917-AEA2-4CA5-8C11-88744562F263}"/>
                </a:ext>
              </a:extLst>
            </p:cNvPr>
            <p:cNvCxnSpPr/>
            <p:nvPr/>
          </p:nvCxnSpPr>
          <p:spPr>
            <a:xfrm flipH="1">
              <a:off x="995363" y="5307219"/>
              <a:ext cx="402781" cy="0"/>
            </a:xfrm>
            <a:prstGeom prst="line">
              <a:avLst/>
            </a:prstGeom>
            <a:ln w="25400">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xmlns="" id="{D4BDD0BA-7B2A-4D52-88BC-245B2B772D6D}"/>
                </a:ext>
              </a:extLst>
            </p:cNvPr>
            <p:cNvCxnSpPr/>
            <p:nvPr/>
          </p:nvCxnSpPr>
          <p:spPr>
            <a:xfrm flipH="1">
              <a:off x="995363" y="6219773"/>
              <a:ext cx="402781" cy="0"/>
            </a:xfrm>
            <a:prstGeom prst="line">
              <a:avLst/>
            </a:prstGeom>
            <a:ln w="25400">
              <a:solidFill>
                <a:srgbClr val="B26A37"/>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834258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2D994DED-AFAA-40E3-9042-F64CF33110B8}"/>
              </a:ext>
            </a:extLst>
          </p:cNvPr>
          <p:cNvPicPr>
            <a:picLocks noChangeAspect="1"/>
          </p:cNvPicPr>
          <p:nvPr/>
        </p:nvPicPr>
        <p:blipFill rotWithShape="1">
          <a:blip r:embed="rId3"/>
          <a:srcRect t="43229" b="7782"/>
          <a:stretch/>
        </p:blipFill>
        <p:spPr>
          <a:xfrm>
            <a:off x="0" y="0"/>
            <a:ext cx="12192000" cy="3732993"/>
          </a:xfrm>
          <a:prstGeom prst="rect">
            <a:avLst/>
          </a:prstGeom>
        </p:spPr>
      </p:pic>
      <p:sp>
        <p:nvSpPr>
          <p:cNvPr id="5" name="矩形"/>
          <p:cNvSpPr/>
          <p:nvPr/>
        </p:nvSpPr>
        <p:spPr>
          <a:xfrm>
            <a:off x="8423101" y="0"/>
            <a:ext cx="2462029" cy="327977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文本"/>
          <p:cNvSpPr/>
          <p:nvPr/>
        </p:nvSpPr>
        <p:spPr>
          <a:xfrm>
            <a:off x="767862" y="3958481"/>
            <a:ext cx="10656277" cy="2797048"/>
          </a:xfrm>
          <a:prstGeom prst="rect">
            <a:avLst/>
          </a:prstGeom>
        </p:spPr>
        <p:txBody>
          <a:bodyPr wrap="square">
            <a:spAutoFit/>
          </a:bodyPr>
          <a:lstStyle/>
          <a:p>
            <a:pPr lvl="0" indent="720725" algn="just" eaLnBrk="1" fontAlgn="auto" hangingPunct="1">
              <a:lnSpc>
                <a:spcPct val="150000"/>
              </a:lnSpc>
              <a:spcBef>
                <a:spcPts val="0"/>
              </a:spcBef>
              <a:spcAft>
                <a:spcPts val="0"/>
              </a:spcAft>
            </a:pPr>
            <a:r>
              <a:rPr lang="zh-CN" altLang="en-US" sz="2400" b="1" spc="250" dirty="0">
                <a:solidFill>
                  <a:srgbClr val="0C0C0C"/>
                </a:solidFill>
                <a:latin typeface="Arial" panose="020B0604020202020204" pitchFamily="34" charset="0"/>
                <a:ea typeface="微软雅黑" panose="020B0503020204020204" pitchFamily="34" charset="-122"/>
                <a:sym typeface="Arial" panose="020B0604020202020204" pitchFamily="34" charset="0"/>
              </a:rPr>
              <a:t>了解资本主义从自由竞争发展到垄断的进程，科学认识国家垄断资本主义和经济全球化的本质，正确认识第二次世界大战后资本主义的变化及其实质，以及</a:t>
            </a:r>
            <a:r>
              <a:rPr lang="en-US" altLang="zh-CN" sz="2400" b="1" spc="250" dirty="0">
                <a:solidFill>
                  <a:srgbClr val="0C0C0C"/>
                </a:solidFill>
                <a:latin typeface="Arial" panose="020B0604020202020204" pitchFamily="34" charset="0"/>
                <a:ea typeface="微软雅黑" panose="020B0503020204020204" pitchFamily="34" charset="-122"/>
                <a:sym typeface="Arial" panose="020B0604020202020204" pitchFamily="34" charset="0"/>
              </a:rPr>
              <a:t>2008</a:t>
            </a:r>
            <a:r>
              <a:rPr lang="zh-CN" altLang="en-US" sz="2400" b="1" spc="250" dirty="0">
                <a:solidFill>
                  <a:srgbClr val="0C0C0C"/>
                </a:solidFill>
                <a:latin typeface="Arial" panose="020B0604020202020204" pitchFamily="34" charset="0"/>
                <a:ea typeface="微软雅黑" panose="020B0503020204020204" pitchFamily="34" charset="-122"/>
                <a:sym typeface="Arial" panose="020B0604020202020204" pitchFamily="34" charset="0"/>
              </a:rPr>
              <a:t>年国际金融危机以来资本主义的矛盾与冲突，深刻理解资本主义的历史地位及其为社会主义所代替的历史必然性，坚定资本主义必然灭亡、社会主义必然胜利的信念。</a:t>
            </a:r>
          </a:p>
        </p:txBody>
      </p:sp>
      <p:sp>
        <p:nvSpPr>
          <p:cNvPr id="47" name="矩形"/>
          <p:cNvSpPr/>
          <p:nvPr/>
        </p:nvSpPr>
        <p:spPr>
          <a:xfrm>
            <a:off x="8423101" y="3239383"/>
            <a:ext cx="2462029" cy="180000"/>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p:cNvSpPr/>
          <p:nvPr/>
        </p:nvSpPr>
        <p:spPr>
          <a:xfrm>
            <a:off x="-600" y="3721071"/>
            <a:ext cx="12193200" cy="108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标题"/>
          <p:cNvSpPr txBox="1">
            <a:spLocks noChangeArrowheads="1"/>
          </p:cNvSpPr>
          <p:nvPr/>
        </p:nvSpPr>
        <p:spPr bwMode="auto">
          <a:xfrm>
            <a:off x="8773498" y="567171"/>
            <a:ext cx="1761233" cy="2214452"/>
          </a:xfrm>
          <a:prstGeom prst="rect">
            <a:avLst/>
          </a:prstGeom>
          <a:noFill/>
          <a:ln>
            <a:noFill/>
          </a:ln>
        </p:spPr>
        <p:txBody>
          <a:bodyPr wrap="none" lIns="144000" rIns="0" anchor="ctr" anchorCtr="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algn="ctr" defTabSz="914377" fontAlgn="auto">
              <a:lnSpc>
                <a:spcPct val="120000"/>
              </a:lnSpc>
              <a:spcBef>
                <a:spcPts val="0"/>
              </a:spcBef>
              <a:spcAft>
                <a:spcPts val="0"/>
              </a:spcAft>
              <a:defRPr/>
            </a:pPr>
            <a:r>
              <a:rPr lang="zh-CN" altLang="en-US" sz="6000" b="1" spc="300" dirty="0">
                <a:solidFill>
                  <a:prstClr val="white"/>
                </a:solidFill>
                <a:latin typeface="Arial" panose="020B0604020202020204" pitchFamily="34" charset="0"/>
                <a:ea typeface="微软雅黑" panose="020B0503020204020204" pitchFamily="34" charset="-122"/>
                <a:sym typeface="Arial" panose="020B0604020202020204" pitchFamily="34" charset="0"/>
              </a:rPr>
              <a:t>学习</a:t>
            </a:r>
            <a:endParaRPr lang="en-US" altLang="zh-CN" sz="6000" b="1" spc="3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a:p>
            <a:pPr lvl="0" algn="ctr" defTabSz="914377" fontAlgn="auto">
              <a:lnSpc>
                <a:spcPct val="120000"/>
              </a:lnSpc>
              <a:spcBef>
                <a:spcPts val="0"/>
              </a:spcBef>
              <a:spcAft>
                <a:spcPts val="0"/>
              </a:spcAft>
              <a:defRPr/>
            </a:pPr>
            <a:r>
              <a:rPr lang="zh-CN" altLang="en-US" sz="6000" b="1" spc="300" dirty="0">
                <a:solidFill>
                  <a:prstClr val="white"/>
                </a:solidFill>
                <a:latin typeface="Arial" panose="020B0604020202020204" pitchFamily="34" charset="0"/>
                <a:ea typeface="微软雅黑" panose="020B0503020204020204" pitchFamily="34" charset="-122"/>
                <a:sym typeface="Arial" panose="020B0604020202020204" pitchFamily="34" charset="0"/>
              </a:rPr>
              <a:t>目标</a:t>
            </a:r>
          </a:p>
        </p:txBody>
      </p:sp>
    </p:spTree>
    <p:extLst>
      <p:ext uri="{BB962C8B-B14F-4D97-AF65-F5344CB8AC3E}">
        <p14:creationId xmlns:p14="http://schemas.microsoft.com/office/powerpoint/2010/main" val="196995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outVertical)">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outVertical)">
                                      <p:cBhvr>
                                        <p:cTn id="19" dur="500"/>
                                        <p:tgtEl>
                                          <p:spTgt spid="22"/>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47"/>
                                        </p:tgtEl>
                                        <p:attrNameLst>
                                          <p:attrName>style.visibility</p:attrName>
                                        </p:attrNameLst>
                                      </p:cBhvr>
                                      <p:to>
                                        <p:strVal val="visible"/>
                                      </p:to>
                                    </p:set>
                                    <p:animEffect transition="in" filter="barn(outVertical)">
                                      <p:cBhvr>
                                        <p:cTn id="22" dur="500"/>
                                        <p:tgtEl>
                                          <p:spTgt spid="47"/>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P spid="47" grpId="0" animBg="1"/>
      <p:bldP spid="23"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35" name="矩形: 圆角 34">
            <a:extLst>
              <a:ext uri="{FF2B5EF4-FFF2-40B4-BE49-F238E27FC236}">
                <a16:creationId xmlns:a16="http://schemas.microsoft.com/office/drawing/2014/main" xmlns="" id="{861EB248-BEF8-41FA-956B-7DB3DBB0CAA5}"/>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（三）金融资本与金融寡头</a:t>
            </a:r>
          </a:p>
        </p:txBody>
      </p:sp>
      <p:sp>
        <p:nvSpPr>
          <p:cNvPr id="36" name="任意多边形 11">
            <a:extLst>
              <a:ext uri="{FF2B5EF4-FFF2-40B4-BE49-F238E27FC236}">
                <a16:creationId xmlns:a16="http://schemas.microsoft.com/office/drawing/2014/main" xmlns="" id="{F24FD3DD-845F-41A9-B527-7EE8961EF5F6}"/>
              </a:ext>
            </a:extLst>
          </p:cNvPr>
          <p:cNvSpPr/>
          <p:nvPr/>
        </p:nvSpPr>
        <p:spPr>
          <a:xfrm>
            <a:off x="647924" y="2310266"/>
            <a:ext cx="1444625" cy="1443037"/>
          </a:xfrm>
          <a:custGeom>
            <a:avLst/>
            <a:gdLst>
              <a:gd name="connsiteX0" fmla="*/ 0 w 977099"/>
              <a:gd name="connsiteY0" fmla="*/ 488550 h 977099"/>
              <a:gd name="connsiteX1" fmla="*/ 488550 w 977099"/>
              <a:gd name="connsiteY1" fmla="*/ 0 h 977099"/>
              <a:gd name="connsiteX2" fmla="*/ 977100 w 977099"/>
              <a:gd name="connsiteY2" fmla="*/ 488550 h 977099"/>
              <a:gd name="connsiteX3" fmla="*/ 488550 w 977099"/>
              <a:gd name="connsiteY3" fmla="*/ 977100 h 977099"/>
              <a:gd name="connsiteX4" fmla="*/ 0 w 977099"/>
              <a:gd name="connsiteY4" fmla="*/ 488550 h 97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099" h="977099">
                <a:moveTo>
                  <a:pt x="0" y="488550"/>
                </a:moveTo>
                <a:cubicBezTo>
                  <a:pt x="0" y="218731"/>
                  <a:pt x="218731" y="0"/>
                  <a:pt x="488550" y="0"/>
                </a:cubicBezTo>
                <a:cubicBezTo>
                  <a:pt x="758369" y="0"/>
                  <a:pt x="977100" y="218731"/>
                  <a:pt x="977100" y="488550"/>
                </a:cubicBezTo>
                <a:cubicBezTo>
                  <a:pt x="977100" y="758369"/>
                  <a:pt x="758369" y="977100"/>
                  <a:pt x="488550" y="977100"/>
                </a:cubicBezTo>
                <a:cubicBezTo>
                  <a:pt x="218731" y="977100"/>
                  <a:pt x="0" y="758369"/>
                  <a:pt x="0" y="488550"/>
                </a:cubicBezTo>
                <a:close/>
              </a:path>
            </a:pathLst>
          </a:cu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Aft>
                <a:spcPct val="35000"/>
              </a:spcAft>
              <a:buNone/>
            </a:pPr>
            <a:r>
              <a:rPr lang="zh-CN" altLang="en-US" sz="2400" b="1" dirty="0">
                <a:solidFill>
                  <a:schemeClr val="bg1"/>
                </a:solidFill>
                <a:latin typeface="Arial" panose="020B0604020202020204" pitchFamily="34" charset="0"/>
                <a:sym typeface="Arial" panose="020B0604020202020204" pitchFamily="34" charset="0"/>
              </a:rPr>
              <a:t>工业垄断资本</a:t>
            </a:r>
          </a:p>
        </p:txBody>
      </p:sp>
      <p:sp>
        <p:nvSpPr>
          <p:cNvPr id="37" name="任意多边形 12">
            <a:extLst>
              <a:ext uri="{FF2B5EF4-FFF2-40B4-BE49-F238E27FC236}">
                <a16:creationId xmlns:a16="http://schemas.microsoft.com/office/drawing/2014/main" xmlns="" id="{E7B96EC6-51DC-455D-8004-204FC23196C4}"/>
              </a:ext>
            </a:extLst>
          </p:cNvPr>
          <p:cNvSpPr/>
          <p:nvPr/>
        </p:nvSpPr>
        <p:spPr>
          <a:xfrm>
            <a:off x="982887" y="3837441"/>
            <a:ext cx="774700" cy="774700"/>
          </a:xfrm>
          <a:custGeom>
            <a:avLst/>
            <a:gdLst>
              <a:gd name="connsiteX0" fmla="*/ 75118 w 566717"/>
              <a:gd name="connsiteY0" fmla="*/ 216713 h 566717"/>
              <a:gd name="connsiteX1" fmla="*/ 216713 w 566717"/>
              <a:gd name="connsiteY1" fmla="*/ 216713 h 566717"/>
              <a:gd name="connsiteX2" fmla="*/ 216713 w 566717"/>
              <a:gd name="connsiteY2" fmla="*/ 75118 h 566717"/>
              <a:gd name="connsiteX3" fmla="*/ 350004 w 566717"/>
              <a:gd name="connsiteY3" fmla="*/ 75118 h 566717"/>
              <a:gd name="connsiteX4" fmla="*/ 350004 w 566717"/>
              <a:gd name="connsiteY4" fmla="*/ 216713 h 566717"/>
              <a:gd name="connsiteX5" fmla="*/ 491599 w 566717"/>
              <a:gd name="connsiteY5" fmla="*/ 216713 h 566717"/>
              <a:gd name="connsiteX6" fmla="*/ 491599 w 566717"/>
              <a:gd name="connsiteY6" fmla="*/ 350004 h 566717"/>
              <a:gd name="connsiteX7" fmla="*/ 350004 w 566717"/>
              <a:gd name="connsiteY7" fmla="*/ 350004 h 566717"/>
              <a:gd name="connsiteX8" fmla="*/ 350004 w 566717"/>
              <a:gd name="connsiteY8" fmla="*/ 491599 h 566717"/>
              <a:gd name="connsiteX9" fmla="*/ 216713 w 566717"/>
              <a:gd name="connsiteY9" fmla="*/ 491599 h 566717"/>
              <a:gd name="connsiteX10" fmla="*/ 216713 w 566717"/>
              <a:gd name="connsiteY10" fmla="*/ 350004 h 566717"/>
              <a:gd name="connsiteX11" fmla="*/ 75118 w 566717"/>
              <a:gd name="connsiteY11" fmla="*/ 350004 h 566717"/>
              <a:gd name="connsiteX12" fmla="*/ 75118 w 566717"/>
              <a:gd name="connsiteY12" fmla="*/ 216713 h 56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6717" h="566717">
                <a:moveTo>
                  <a:pt x="75118" y="216713"/>
                </a:moveTo>
                <a:lnTo>
                  <a:pt x="216713" y="216713"/>
                </a:lnTo>
                <a:lnTo>
                  <a:pt x="216713" y="75118"/>
                </a:lnTo>
                <a:lnTo>
                  <a:pt x="350004" y="75118"/>
                </a:lnTo>
                <a:lnTo>
                  <a:pt x="350004" y="216713"/>
                </a:lnTo>
                <a:lnTo>
                  <a:pt x="491599" y="216713"/>
                </a:lnTo>
                <a:lnTo>
                  <a:pt x="491599" y="350004"/>
                </a:lnTo>
                <a:lnTo>
                  <a:pt x="350004" y="350004"/>
                </a:lnTo>
                <a:lnTo>
                  <a:pt x="350004" y="491599"/>
                </a:lnTo>
                <a:lnTo>
                  <a:pt x="216713" y="491599"/>
                </a:lnTo>
                <a:lnTo>
                  <a:pt x="216713" y="350004"/>
                </a:lnTo>
                <a:lnTo>
                  <a:pt x="75118" y="350004"/>
                </a:lnTo>
                <a:lnTo>
                  <a:pt x="75118" y="216713"/>
                </a:lnTo>
                <a:close/>
              </a:path>
            </a:pathLst>
          </a:cu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400050" eaLnBrk="0" hangingPunct="0">
              <a:defRPr>
                <a:solidFill>
                  <a:schemeClr val="tx1"/>
                </a:solidFill>
                <a:latin typeface="Arial" panose="020B0604020202020204" pitchFamily="34" charset="0"/>
                <a:ea typeface="Microsoft YaHei" panose="020B0503020204020204" pitchFamily="34" charset="-122"/>
              </a:defRPr>
            </a:lvl1pPr>
            <a:lvl2pPr defTabSz="400050" eaLnBrk="0" hangingPunct="0">
              <a:defRPr>
                <a:solidFill>
                  <a:schemeClr val="tx1"/>
                </a:solidFill>
                <a:latin typeface="Arial" panose="020B0604020202020204" pitchFamily="34" charset="0"/>
                <a:ea typeface="Microsoft YaHei" panose="020B0503020204020204" pitchFamily="34" charset="-122"/>
              </a:defRPr>
            </a:lvl2pPr>
            <a:lvl3pPr defTabSz="400050" eaLnBrk="0" hangingPunct="0">
              <a:defRPr>
                <a:solidFill>
                  <a:schemeClr val="tx1"/>
                </a:solidFill>
                <a:latin typeface="Arial" panose="020B0604020202020204" pitchFamily="34" charset="0"/>
                <a:ea typeface="Microsoft YaHei" panose="020B0503020204020204" pitchFamily="34" charset="-122"/>
              </a:defRPr>
            </a:lvl3pPr>
            <a:lvl4pPr defTabSz="400050" eaLnBrk="0" hangingPunct="0">
              <a:defRPr>
                <a:solidFill>
                  <a:schemeClr val="tx1"/>
                </a:solidFill>
                <a:latin typeface="Arial" panose="020B0604020202020204" pitchFamily="34" charset="0"/>
                <a:ea typeface="Microsoft YaHei" panose="020B0503020204020204" pitchFamily="34" charset="-122"/>
              </a:defRPr>
            </a:lvl4pPr>
            <a:lvl5pPr defTabSz="400050" eaLnBrk="0" hangingPunct="0">
              <a:defRPr>
                <a:solidFill>
                  <a:schemeClr val="tx1"/>
                </a:solidFill>
                <a:latin typeface="Arial" panose="020B0604020202020204" pitchFamily="34" charset="0"/>
                <a:ea typeface="Microsoft YaHei" panose="020B0503020204020204" pitchFamily="34" charset="-122"/>
              </a:defRPr>
            </a:lvl5pPr>
            <a:lvl6pPr defTabSz="4000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4000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4000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4000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defTabSz="800100" eaLnBrk="1" hangingPunct="1">
              <a:lnSpc>
                <a:spcPct val="90000"/>
              </a:lnSpc>
              <a:spcAft>
                <a:spcPct val="35000"/>
              </a:spcAft>
            </a:pPr>
            <a:endParaRPr lang="zh-CN" altLang="en-US" sz="2400" b="1">
              <a:ea typeface="微软雅黑" panose="020B0503020204020204" pitchFamily="34" charset="-122"/>
              <a:sym typeface="Arial" panose="020B0604020202020204" pitchFamily="34" charset="0"/>
            </a:endParaRPr>
          </a:p>
        </p:txBody>
      </p:sp>
      <p:sp>
        <p:nvSpPr>
          <p:cNvPr id="51" name="任意多边形 13">
            <a:extLst>
              <a:ext uri="{FF2B5EF4-FFF2-40B4-BE49-F238E27FC236}">
                <a16:creationId xmlns:a16="http://schemas.microsoft.com/office/drawing/2014/main" xmlns="" id="{D0F856CA-68AB-4CCA-90DC-20E194776D47}"/>
              </a:ext>
            </a:extLst>
          </p:cNvPr>
          <p:cNvSpPr/>
          <p:nvPr/>
        </p:nvSpPr>
        <p:spPr>
          <a:xfrm>
            <a:off x="647924" y="4667703"/>
            <a:ext cx="1444625" cy="1443038"/>
          </a:xfrm>
          <a:custGeom>
            <a:avLst/>
            <a:gdLst>
              <a:gd name="connsiteX0" fmla="*/ 0 w 977099"/>
              <a:gd name="connsiteY0" fmla="*/ 488550 h 977099"/>
              <a:gd name="connsiteX1" fmla="*/ 488550 w 977099"/>
              <a:gd name="connsiteY1" fmla="*/ 0 h 977099"/>
              <a:gd name="connsiteX2" fmla="*/ 977100 w 977099"/>
              <a:gd name="connsiteY2" fmla="*/ 488550 h 977099"/>
              <a:gd name="connsiteX3" fmla="*/ 488550 w 977099"/>
              <a:gd name="connsiteY3" fmla="*/ 977100 h 977099"/>
              <a:gd name="connsiteX4" fmla="*/ 0 w 977099"/>
              <a:gd name="connsiteY4" fmla="*/ 488550 h 97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099" h="977099">
                <a:moveTo>
                  <a:pt x="0" y="488550"/>
                </a:moveTo>
                <a:cubicBezTo>
                  <a:pt x="0" y="218731"/>
                  <a:pt x="218731" y="0"/>
                  <a:pt x="488550" y="0"/>
                </a:cubicBezTo>
                <a:cubicBezTo>
                  <a:pt x="758369" y="0"/>
                  <a:pt x="977100" y="218731"/>
                  <a:pt x="977100" y="488550"/>
                </a:cubicBezTo>
                <a:cubicBezTo>
                  <a:pt x="977100" y="758369"/>
                  <a:pt x="758369" y="977100"/>
                  <a:pt x="488550" y="977100"/>
                </a:cubicBezTo>
                <a:cubicBezTo>
                  <a:pt x="218731" y="977100"/>
                  <a:pt x="0" y="758369"/>
                  <a:pt x="0" y="488550"/>
                </a:cubicBezTo>
                <a:close/>
              </a:path>
            </a:pathLst>
          </a:cu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Aft>
                <a:spcPct val="35000"/>
              </a:spcAft>
              <a:buNone/>
            </a:pPr>
            <a:r>
              <a:rPr lang="zh-CN" altLang="en-US" sz="2400" b="1" noProof="1">
                <a:solidFill>
                  <a:schemeClr val="bg1"/>
                </a:solidFill>
                <a:latin typeface="Arial" panose="020B0604020202020204" pitchFamily="34" charset="0"/>
                <a:sym typeface="Arial" panose="020B0604020202020204" pitchFamily="34" charset="0"/>
              </a:rPr>
              <a:t>银行垄断资本</a:t>
            </a:r>
          </a:p>
        </p:txBody>
      </p:sp>
      <p:sp>
        <p:nvSpPr>
          <p:cNvPr id="52" name="任意多边形 14_6">
            <a:extLst>
              <a:ext uri="{FF2B5EF4-FFF2-40B4-BE49-F238E27FC236}">
                <a16:creationId xmlns:a16="http://schemas.microsoft.com/office/drawing/2014/main" xmlns="" id="{F3D4CCD3-EF42-4F46-AD01-292CC7C253D8}"/>
              </a:ext>
            </a:extLst>
          </p:cNvPr>
          <p:cNvSpPr/>
          <p:nvPr/>
        </p:nvSpPr>
        <p:spPr>
          <a:xfrm>
            <a:off x="2535462" y="3977141"/>
            <a:ext cx="425450" cy="496887"/>
          </a:xfrm>
          <a:custGeom>
            <a:avLst/>
            <a:gdLst>
              <a:gd name="connsiteX0" fmla="*/ 0 w 310717"/>
              <a:gd name="connsiteY0" fmla="*/ 72696 h 363481"/>
              <a:gd name="connsiteX1" fmla="*/ 155359 w 310717"/>
              <a:gd name="connsiteY1" fmla="*/ 72696 h 363481"/>
              <a:gd name="connsiteX2" fmla="*/ 155359 w 310717"/>
              <a:gd name="connsiteY2" fmla="*/ 0 h 363481"/>
              <a:gd name="connsiteX3" fmla="*/ 310717 w 310717"/>
              <a:gd name="connsiteY3" fmla="*/ 181741 h 363481"/>
              <a:gd name="connsiteX4" fmla="*/ 155359 w 310717"/>
              <a:gd name="connsiteY4" fmla="*/ 363481 h 363481"/>
              <a:gd name="connsiteX5" fmla="*/ 155359 w 310717"/>
              <a:gd name="connsiteY5" fmla="*/ 290785 h 363481"/>
              <a:gd name="connsiteX6" fmla="*/ 0 w 310717"/>
              <a:gd name="connsiteY6" fmla="*/ 290785 h 363481"/>
              <a:gd name="connsiteX7" fmla="*/ 0 w 310717"/>
              <a:gd name="connsiteY7" fmla="*/ 72696 h 36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17" h="363481">
                <a:moveTo>
                  <a:pt x="0" y="72696"/>
                </a:moveTo>
                <a:lnTo>
                  <a:pt x="155359" y="72696"/>
                </a:lnTo>
                <a:lnTo>
                  <a:pt x="155359" y="0"/>
                </a:lnTo>
                <a:lnTo>
                  <a:pt x="310717" y="181741"/>
                </a:lnTo>
                <a:lnTo>
                  <a:pt x="155359" y="363481"/>
                </a:lnTo>
                <a:lnTo>
                  <a:pt x="155359" y="290785"/>
                </a:lnTo>
                <a:lnTo>
                  <a:pt x="0" y="290785"/>
                </a:lnTo>
                <a:lnTo>
                  <a:pt x="0" y="72696"/>
                </a:lnTo>
                <a:close/>
              </a:path>
            </a:pathLst>
          </a:cu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666750" eaLnBrk="0" hangingPunct="0">
              <a:defRPr>
                <a:solidFill>
                  <a:schemeClr val="tx1"/>
                </a:solidFill>
                <a:latin typeface="Arial" panose="020B0604020202020204" pitchFamily="34" charset="0"/>
                <a:ea typeface="Microsoft YaHei" panose="020B0503020204020204" pitchFamily="34" charset="-122"/>
              </a:defRPr>
            </a:lvl1pPr>
            <a:lvl2pPr defTabSz="666750" eaLnBrk="0" hangingPunct="0">
              <a:defRPr>
                <a:solidFill>
                  <a:schemeClr val="tx1"/>
                </a:solidFill>
                <a:latin typeface="Arial" panose="020B0604020202020204" pitchFamily="34" charset="0"/>
                <a:ea typeface="Microsoft YaHei" panose="020B0503020204020204" pitchFamily="34" charset="-122"/>
              </a:defRPr>
            </a:lvl2pPr>
            <a:lvl3pPr defTabSz="666750" eaLnBrk="0" hangingPunct="0">
              <a:defRPr>
                <a:solidFill>
                  <a:schemeClr val="tx1"/>
                </a:solidFill>
                <a:latin typeface="Arial" panose="020B0604020202020204" pitchFamily="34" charset="0"/>
                <a:ea typeface="Microsoft YaHei" panose="020B0503020204020204" pitchFamily="34" charset="-122"/>
              </a:defRPr>
            </a:lvl3pPr>
            <a:lvl4pPr defTabSz="666750" eaLnBrk="0" hangingPunct="0">
              <a:defRPr>
                <a:solidFill>
                  <a:schemeClr val="tx1"/>
                </a:solidFill>
                <a:latin typeface="Arial" panose="020B0604020202020204" pitchFamily="34" charset="0"/>
                <a:ea typeface="Microsoft YaHei" panose="020B0503020204020204" pitchFamily="34" charset="-122"/>
              </a:defRPr>
            </a:lvl4pPr>
            <a:lvl5pPr defTabSz="666750" eaLnBrk="0" hangingPunct="0">
              <a:defRPr>
                <a:solidFill>
                  <a:schemeClr val="tx1"/>
                </a:solidFill>
                <a:latin typeface="Arial" panose="020B0604020202020204" pitchFamily="34" charset="0"/>
                <a:ea typeface="Microsoft YaHei" panose="020B0503020204020204" pitchFamily="34" charset="-122"/>
              </a:defRPr>
            </a:lvl5pPr>
            <a:lvl6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defTabSz="800100" eaLnBrk="1" hangingPunct="1">
              <a:lnSpc>
                <a:spcPct val="90000"/>
              </a:lnSpc>
              <a:spcAft>
                <a:spcPct val="35000"/>
              </a:spcAft>
            </a:pPr>
            <a:endParaRPr lang="zh-CN" altLang="en-US" sz="2400" b="1">
              <a:ea typeface="微软雅黑" panose="020B0503020204020204" pitchFamily="34" charset="-122"/>
              <a:sym typeface="Arial" panose="020B0604020202020204" pitchFamily="34" charset="0"/>
            </a:endParaRPr>
          </a:p>
        </p:txBody>
      </p:sp>
      <p:sp>
        <p:nvSpPr>
          <p:cNvPr id="53" name="任意多边形 15_7">
            <a:extLst>
              <a:ext uri="{FF2B5EF4-FFF2-40B4-BE49-F238E27FC236}">
                <a16:creationId xmlns:a16="http://schemas.microsoft.com/office/drawing/2014/main" xmlns="" id="{757E89EE-93F3-4F45-84F8-8DB53AF0A4C2}"/>
              </a:ext>
            </a:extLst>
          </p:cNvPr>
          <p:cNvSpPr/>
          <p:nvPr/>
        </p:nvSpPr>
        <p:spPr>
          <a:xfrm>
            <a:off x="3160937" y="3205616"/>
            <a:ext cx="1890712" cy="1890712"/>
          </a:xfrm>
          <a:custGeom>
            <a:avLst/>
            <a:gdLst>
              <a:gd name="connsiteX0" fmla="*/ 0 w 1383924"/>
              <a:gd name="connsiteY0" fmla="*/ 691962 h 1383924"/>
              <a:gd name="connsiteX1" fmla="*/ 691962 w 1383924"/>
              <a:gd name="connsiteY1" fmla="*/ 0 h 1383924"/>
              <a:gd name="connsiteX2" fmla="*/ 1383924 w 1383924"/>
              <a:gd name="connsiteY2" fmla="*/ 691962 h 1383924"/>
              <a:gd name="connsiteX3" fmla="*/ 691962 w 1383924"/>
              <a:gd name="connsiteY3" fmla="*/ 1383924 h 1383924"/>
              <a:gd name="connsiteX4" fmla="*/ 0 w 1383924"/>
              <a:gd name="connsiteY4" fmla="*/ 691962 h 1383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24" h="1383924">
                <a:moveTo>
                  <a:pt x="0" y="691962"/>
                </a:moveTo>
                <a:cubicBezTo>
                  <a:pt x="0" y="309802"/>
                  <a:pt x="309802" y="0"/>
                  <a:pt x="691962" y="0"/>
                </a:cubicBezTo>
                <a:cubicBezTo>
                  <a:pt x="1074122" y="0"/>
                  <a:pt x="1383924" y="309802"/>
                  <a:pt x="1383924" y="691962"/>
                </a:cubicBezTo>
                <a:cubicBezTo>
                  <a:pt x="1383924" y="1074122"/>
                  <a:pt x="1074122" y="1383924"/>
                  <a:pt x="691962" y="1383924"/>
                </a:cubicBezTo>
                <a:cubicBezTo>
                  <a:pt x="309802" y="1383924"/>
                  <a:pt x="0" y="1074122"/>
                  <a:pt x="0" y="691962"/>
                </a:cubicBezTo>
                <a:close/>
              </a:path>
            </a:pathLst>
          </a:cu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Aft>
                <a:spcPct val="35000"/>
              </a:spcAft>
              <a:buNone/>
            </a:pPr>
            <a:r>
              <a:rPr lang="zh-CN" altLang="en-US" sz="2400" b="1" dirty="0">
                <a:solidFill>
                  <a:schemeClr val="bg1"/>
                </a:solidFill>
                <a:latin typeface="Arial" panose="020B0604020202020204" pitchFamily="34" charset="0"/>
                <a:sym typeface="Arial" panose="020B0604020202020204" pitchFamily="34" charset="0"/>
              </a:rPr>
              <a:t>金融资本</a:t>
            </a:r>
          </a:p>
        </p:txBody>
      </p:sp>
      <p:sp>
        <p:nvSpPr>
          <p:cNvPr id="58" name="文本框 1">
            <a:extLst>
              <a:ext uri="{FF2B5EF4-FFF2-40B4-BE49-F238E27FC236}">
                <a16:creationId xmlns:a16="http://schemas.microsoft.com/office/drawing/2014/main" xmlns="" id="{BDFC48DF-3D93-4F3C-BC93-5FAC665F48F6}"/>
              </a:ext>
            </a:extLst>
          </p:cNvPr>
          <p:cNvSpPr txBox="1">
            <a:spLocks noChangeArrowheads="1"/>
          </p:cNvSpPr>
          <p:nvPr/>
        </p:nvSpPr>
        <p:spPr bwMode="auto">
          <a:xfrm>
            <a:off x="8626247" y="3015595"/>
            <a:ext cx="2829939" cy="2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hangingPunct="1">
              <a:lnSpc>
                <a:spcPct val="120000"/>
              </a:lnSpc>
              <a:spcBef>
                <a:spcPts val="1400"/>
              </a:spcBef>
              <a:buFontTx/>
              <a:buNone/>
            </a:pPr>
            <a:r>
              <a:rPr lang="zh-CN" altLang="en-US" sz="2400" dirty="0">
                <a:latin typeface="Arial" panose="020B0604020202020204" pitchFamily="34" charset="0"/>
                <a:sym typeface="Arial" panose="020B0604020202020204" pitchFamily="34" charset="0"/>
              </a:rPr>
              <a:t>操纵国民经济命脉，并在实际上控制国家政权的少数垄断资本家或垄断资本家集团</a:t>
            </a:r>
          </a:p>
        </p:txBody>
      </p:sp>
      <p:sp>
        <p:nvSpPr>
          <p:cNvPr id="59" name="任意多边形 15">
            <a:extLst>
              <a:ext uri="{FF2B5EF4-FFF2-40B4-BE49-F238E27FC236}">
                <a16:creationId xmlns:a16="http://schemas.microsoft.com/office/drawing/2014/main" xmlns="" id="{402025C9-CC37-43F2-B61A-808499D4DFD9}"/>
              </a:ext>
            </a:extLst>
          </p:cNvPr>
          <p:cNvSpPr/>
          <p:nvPr/>
        </p:nvSpPr>
        <p:spPr>
          <a:xfrm>
            <a:off x="5887242" y="3205616"/>
            <a:ext cx="1890712" cy="1890712"/>
          </a:xfrm>
          <a:custGeom>
            <a:avLst/>
            <a:gdLst>
              <a:gd name="connsiteX0" fmla="*/ 0 w 1383924"/>
              <a:gd name="connsiteY0" fmla="*/ 691962 h 1383924"/>
              <a:gd name="connsiteX1" fmla="*/ 691962 w 1383924"/>
              <a:gd name="connsiteY1" fmla="*/ 0 h 1383924"/>
              <a:gd name="connsiteX2" fmla="*/ 1383924 w 1383924"/>
              <a:gd name="connsiteY2" fmla="*/ 691962 h 1383924"/>
              <a:gd name="connsiteX3" fmla="*/ 691962 w 1383924"/>
              <a:gd name="connsiteY3" fmla="*/ 1383924 h 1383924"/>
              <a:gd name="connsiteX4" fmla="*/ 0 w 1383924"/>
              <a:gd name="connsiteY4" fmla="*/ 691962 h 1383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24" h="1383924">
                <a:moveTo>
                  <a:pt x="0" y="691962"/>
                </a:moveTo>
                <a:cubicBezTo>
                  <a:pt x="0" y="309802"/>
                  <a:pt x="309802" y="0"/>
                  <a:pt x="691962" y="0"/>
                </a:cubicBezTo>
                <a:cubicBezTo>
                  <a:pt x="1074122" y="0"/>
                  <a:pt x="1383924" y="309802"/>
                  <a:pt x="1383924" y="691962"/>
                </a:cubicBezTo>
                <a:cubicBezTo>
                  <a:pt x="1383924" y="1074122"/>
                  <a:pt x="1074122" y="1383924"/>
                  <a:pt x="691962" y="1383924"/>
                </a:cubicBezTo>
                <a:cubicBezTo>
                  <a:pt x="309802" y="1383924"/>
                  <a:pt x="0" y="1074122"/>
                  <a:pt x="0" y="691962"/>
                </a:cubicBezTo>
                <a:close/>
              </a:path>
            </a:pathLst>
          </a:cu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Aft>
                <a:spcPct val="35000"/>
              </a:spcAft>
              <a:buNone/>
            </a:pPr>
            <a:r>
              <a:rPr lang="zh-CN" altLang="en-US" sz="2400" b="1" dirty="0">
                <a:solidFill>
                  <a:schemeClr val="bg1"/>
                </a:solidFill>
                <a:latin typeface="Arial" panose="020B0604020202020204" pitchFamily="34" charset="0"/>
                <a:sym typeface="Arial" panose="020B0604020202020204" pitchFamily="34" charset="0"/>
              </a:rPr>
              <a:t>金融寡头</a:t>
            </a:r>
          </a:p>
        </p:txBody>
      </p:sp>
      <p:sp>
        <p:nvSpPr>
          <p:cNvPr id="60" name="任意多边形 14">
            <a:extLst>
              <a:ext uri="{FF2B5EF4-FFF2-40B4-BE49-F238E27FC236}">
                <a16:creationId xmlns:a16="http://schemas.microsoft.com/office/drawing/2014/main" xmlns="" id="{FF42A665-2A14-4241-AFF8-00DA705A1731}"/>
              </a:ext>
            </a:extLst>
          </p:cNvPr>
          <p:cNvSpPr/>
          <p:nvPr/>
        </p:nvSpPr>
        <p:spPr>
          <a:xfrm>
            <a:off x="5283028" y="3902528"/>
            <a:ext cx="425450" cy="496887"/>
          </a:xfrm>
          <a:custGeom>
            <a:avLst/>
            <a:gdLst>
              <a:gd name="connsiteX0" fmla="*/ 0 w 310717"/>
              <a:gd name="connsiteY0" fmla="*/ 72696 h 363481"/>
              <a:gd name="connsiteX1" fmla="*/ 155359 w 310717"/>
              <a:gd name="connsiteY1" fmla="*/ 72696 h 363481"/>
              <a:gd name="connsiteX2" fmla="*/ 155359 w 310717"/>
              <a:gd name="connsiteY2" fmla="*/ 0 h 363481"/>
              <a:gd name="connsiteX3" fmla="*/ 310717 w 310717"/>
              <a:gd name="connsiteY3" fmla="*/ 181741 h 363481"/>
              <a:gd name="connsiteX4" fmla="*/ 155359 w 310717"/>
              <a:gd name="connsiteY4" fmla="*/ 363481 h 363481"/>
              <a:gd name="connsiteX5" fmla="*/ 155359 w 310717"/>
              <a:gd name="connsiteY5" fmla="*/ 290785 h 363481"/>
              <a:gd name="connsiteX6" fmla="*/ 0 w 310717"/>
              <a:gd name="connsiteY6" fmla="*/ 290785 h 363481"/>
              <a:gd name="connsiteX7" fmla="*/ 0 w 310717"/>
              <a:gd name="connsiteY7" fmla="*/ 72696 h 36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17" h="363481">
                <a:moveTo>
                  <a:pt x="0" y="72696"/>
                </a:moveTo>
                <a:lnTo>
                  <a:pt x="155359" y="72696"/>
                </a:lnTo>
                <a:lnTo>
                  <a:pt x="155359" y="0"/>
                </a:lnTo>
                <a:lnTo>
                  <a:pt x="310717" y="181741"/>
                </a:lnTo>
                <a:lnTo>
                  <a:pt x="155359" y="363481"/>
                </a:lnTo>
                <a:lnTo>
                  <a:pt x="155359" y="290785"/>
                </a:lnTo>
                <a:lnTo>
                  <a:pt x="0" y="290785"/>
                </a:lnTo>
                <a:lnTo>
                  <a:pt x="0" y="72696"/>
                </a:lnTo>
                <a:close/>
              </a:path>
            </a:pathLst>
          </a:cu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666750" eaLnBrk="0" hangingPunct="0">
              <a:defRPr>
                <a:solidFill>
                  <a:schemeClr val="tx1"/>
                </a:solidFill>
                <a:latin typeface="Arial" panose="020B0604020202020204" pitchFamily="34" charset="0"/>
                <a:ea typeface="Microsoft YaHei" panose="020B0503020204020204" pitchFamily="34" charset="-122"/>
              </a:defRPr>
            </a:lvl1pPr>
            <a:lvl2pPr defTabSz="666750" eaLnBrk="0" hangingPunct="0">
              <a:defRPr>
                <a:solidFill>
                  <a:schemeClr val="tx1"/>
                </a:solidFill>
                <a:latin typeface="Arial" panose="020B0604020202020204" pitchFamily="34" charset="0"/>
                <a:ea typeface="Microsoft YaHei" panose="020B0503020204020204" pitchFamily="34" charset="-122"/>
              </a:defRPr>
            </a:lvl2pPr>
            <a:lvl3pPr defTabSz="666750" eaLnBrk="0" hangingPunct="0">
              <a:defRPr>
                <a:solidFill>
                  <a:schemeClr val="tx1"/>
                </a:solidFill>
                <a:latin typeface="Arial" panose="020B0604020202020204" pitchFamily="34" charset="0"/>
                <a:ea typeface="Microsoft YaHei" panose="020B0503020204020204" pitchFamily="34" charset="-122"/>
              </a:defRPr>
            </a:lvl3pPr>
            <a:lvl4pPr defTabSz="666750" eaLnBrk="0" hangingPunct="0">
              <a:defRPr>
                <a:solidFill>
                  <a:schemeClr val="tx1"/>
                </a:solidFill>
                <a:latin typeface="Arial" panose="020B0604020202020204" pitchFamily="34" charset="0"/>
                <a:ea typeface="Microsoft YaHei" panose="020B0503020204020204" pitchFamily="34" charset="-122"/>
              </a:defRPr>
            </a:lvl4pPr>
            <a:lvl5pPr defTabSz="666750" eaLnBrk="0" hangingPunct="0">
              <a:defRPr>
                <a:solidFill>
                  <a:schemeClr val="tx1"/>
                </a:solidFill>
                <a:latin typeface="Arial" panose="020B0604020202020204" pitchFamily="34" charset="0"/>
                <a:ea typeface="Microsoft YaHei" panose="020B0503020204020204" pitchFamily="34" charset="-122"/>
              </a:defRPr>
            </a:lvl5pPr>
            <a:lvl6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defTabSz="800100" eaLnBrk="1" hangingPunct="1">
              <a:lnSpc>
                <a:spcPct val="90000"/>
              </a:lnSpc>
              <a:spcAft>
                <a:spcPct val="35000"/>
              </a:spcAft>
            </a:pPr>
            <a:endParaRPr lang="zh-CN" altLang="en-US" sz="2400" b="1">
              <a:ea typeface="微软雅黑" panose="020B0503020204020204" pitchFamily="34" charset="-122"/>
              <a:sym typeface="Arial" panose="020B0604020202020204" pitchFamily="34" charset="0"/>
            </a:endParaRPr>
          </a:p>
        </p:txBody>
      </p:sp>
      <p:sp>
        <p:nvSpPr>
          <p:cNvPr id="61" name="任意多边形 14_11">
            <a:extLst>
              <a:ext uri="{FF2B5EF4-FFF2-40B4-BE49-F238E27FC236}">
                <a16:creationId xmlns:a16="http://schemas.microsoft.com/office/drawing/2014/main" xmlns="" id="{57E64F50-F955-4879-86C6-8392BB09128B}"/>
              </a:ext>
            </a:extLst>
          </p:cNvPr>
          <p:cNvSpPr/>
          <p:nvPr/>
        </p:nvSpPr>
        <p:spPr>
          <a:xfrm>
            <a:off x="8058658" y="3902527"/>
            <a:ext cx="425450" cy="496887"/>
          </a:xfrm>
          <a:custGeom>
            <a:avLst/>
            <a:gdLst>
              <a:gd name="connsiteX0" fmla="*/ 0 w 310717"/>
              <a:gd name="connsiteY0" fmla="*/ 72696 h 363481"/>
              <a:gd name="connsiteX1" fmla="*/ 155359 w 310717"/>
              <a:gd name="connsiteY1" fmla="*/ 72696 h 363481"/>
              <a:gd name="connsiteX2" fmla="*/ 155359 w 310717"/>
              <a:gd name="connsiteY2" fmla="*/ 0 h 363481"/>
              <a:gd name="connsiteX3" fmla="*/ 310717 w 310717"/>
              <a:gd name="connsiteY3" fmla="*/ 181741 h 363481"/>
              <a:gd name="connsiteX4" fmla="*/ 155359 w 310717"/>
              <a:gd name="connsiteY4" fmla="*/ 363481 h 363481"/>
              <a:gd name="connsiteX5" fmla="*/ 155359 w 310717"/>
              <a:gd name="connsiteY5" fmla="*/ 290785 h 363481"/>
              <a:gd name="connsiteX6" fmla="*/ 0 w 310717"/>
              <a:gd name="connsiteY6" fmla="*/ 290785 h 363481"/>
              <a:gd name="connsiteX7" fmla="*/ 0 w 310717"/>
              <a:gd name="connsiteY7" fmla="*/ 72696 h 36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17" h="363481">
                <a:moveTo>
                  <a:pt x="0" y="72696"/>
                </a:moveTo>
                <a:lnTo>
                  <a:pt x="155359" y="72696"/>
                </a:lnTo>
                <a:lnTo>
                  <a:pt x="155359" y="0"/>
                </a:lnTo>
                <a:lnTo>
                  <a:pt x="310717" y="181741"/>
                </a:lnTo>
                <a:lnTo>
                  <a:pt x="155359" y="363481"/>
                </a:lnTo>
                <a:lnTo>
                  <a:pt x="155359" y="290785"/>
                </a:lnTo>
                <a:lnTo>
                  <a:pt x="0" y="290785"/>
                </a:lnTo>
                <a:lnTo>
                  <a:pt x="0" y="72696"/>
                </a:lnTo>
                <a:close/>
              </a:path>
            </a:pathLst>
          </a:cu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666750" eaLnBrk="0" hangingPunct="0">
              <a:defRPr>
                <a:solidFill>
                  <a:schemeClr val="tx1"/>
                </a:solidFill>
                <a:latin typeface="Arial" panose="020B0604020202020204" pitchFamily="34" charset="0"/>
                <a:ea typeface="Microsoft YaHei" panose="020B0503020204020204" pitchFamily="34" charset="-122"/>
              </a:defRPr>
            </a:lvl1pPr>
            <a:lvl2pPr defTabSz="666750" eaLnBrk="0" hangingPunct="0">
              <a:defRPr>
                <a:solidFill>
                  <a:schemeClr val="tx1"/>
                </a:solidFill>
                <a:latin typeface="Arial" panose="020B0604020202020204" pitchFamily="34" charset="0"/>
                <a:ea typeface="Microsoft YaHei" panose="020B0503020204020204" pitchFamily="34" charset="-122"/>
              </a:defRPr>
            </a:lvl2pPr>
            <a:lvl3pPr defTabSz="666750" eaLnBrk="0" hangingPunct="0">
              <a:defRPr>
                <a:solidFill>
                  <a:schemeClr val="tx1"/>
                </a:solidFill>
                <a:latin typeface="Arial" panose="020B0604020202020204" pitchFamily="34" charset="0"/>
                <a:ea typeface="Microsoft YaHei" panose="020B0503020204020204" pitchFamily="34" charset="-122"/>
              </a:defRPr>
            </a:lvl3pPr>
            <a:lvl4pPr defTabSz="666750" eaLnBrk="0" hangingPunct="0">
              <a:defRPr>
                <a:solidFill>
                  <a:schemeClr val="tx1"/>
                </a:solidFill>
                <a:latin typeface="Arial" panose="020B0604020202020204" pitchFamily="34" charset="0"/>
                <a:ea typeface="Microsoft YaHei" panose="020B0503020204020204" pitchFamily="34" charset="-122"/>
              </a:defRPr>
            </a:lvl4pPr>
            <a:lvl5pPr defTabSz="666750" eaLnBrk="0" hangingPunct="0">
              <a:defRPr>
                <a:solidFill>
                  <a:schemeClr val="tx1"/>
                </a:solidFill>
                <a:latin typeface="Arial" panose="020B0604020202020204" pitchFamily="34" charset="0"/>
                <a:ea typeface="Microsoft YaHei" panose="020B0503020204020204" pitchFamily="34" charset="-122"/>
              </a:defRPr>
            </a:lvl5pPr>
            <a:lvl6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6667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defTabSz="800100" eaLnBrk="1" hangingPunct="1">
              <a:lnSpc>
                <a:spcPct val="90000"/>
              </a:lnSpc>
              <a:spcAft>
                <a:spcPct val="35000"/>
              </a:spcAft>
            </a:pPr>
            <a:endParaRPr lang="zh-CN" altLang="en-US" sz="2400" b="1">
              <a:ea typeface="微软雅黑" panose="020B0503020204020204" pitchFamily="34" charset="-122"/>
              <a:sym typeface="Arial" panose="020B0604020202020204" pitchFamily="34" charset="0"/>
            </a:endParaRPr>
          </a:p>
        </p:txBody>
      </p:sp>
      <p:sp>
        <p:nvSpPr>
          <p:cNvPr id="2" name="矩形: 圆角 1">
            <a:extLst>
              <a:ext uri="{FF2B5EF4-FFF2-40B4-BE49-F238E27FC236}">
                <a16:creationId xmlns:a16="http://schemas.microsoft.com/office/drawing/2014/main" xmlns="" id="{A76A7A41-4656-43B5-ABAC-58C09E6B0B9A}"/>
              </a:ext>
            </a:extLst>
          </p:cNvPr>
          <p:cNvSpPr/>
          <p:nvPr/>
        </p:nvSpPr>
        <p:spPr>
          <a:xfrm>
            <a:off x="8522208" y="2762250"/>
            <a:ext cx="3149092" cy="2686050"/>
          </a:xfrm>
          <a:prstGeom prst="roundRect">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6632081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BAD10453-8939-4BD3-B332-60215CE27B7E}"/>
              </a:ext>
            </a:extLst>
          </p:cNvPr>
          <p:cNvPicPr>
            <a:picLocks noChangeAspect="1"/>
          </p:cNvPicPr>
          <p:nvPr/>
        </p:nvPicPr>
        <p:blipFill>
          <a:blip r:embed="rId2">
            <a:extLst>
              <a:ext uri="{28A0092B-C50C-407E-A947-70E740481C1C}">
                <a14:useLocalDpi xmlns:a14="http://schemas.microsoft.com/office/drawing/2010/main" val="0"/>
              </a:ext>
            </a:extLst>
          </a:blip>
          <a:srcRect t="12658" b="12658"/>
          <a:stretch/>
        </p:blipFill>
        <p:spPr>
          <a:xfrm>
            <a:off x="0" y="2876550"/>
            <a:ext cx="12192000" cy="3994150"/>
          </a:xfrm>
          <a:prstGeom prst="rect">
            <a:avLst/>
          </a:prstGeom>
        </p:spPr>
      </p:pic>
      <p:grpSp>
        <p:nvGrpSpPr>
          <p:cNvPr id="4" name="组合 3">
            <a:extLst>
              <a:ext uri="{FF2B5EF4-FFF2-40B4-BE49-F238E27FC236}">
                <a16:creationId xmlns:a16="http://schemas.microsoft.com/office/drawing/2014/main" xmlns="" id="{1951336B-E6FF-4CA4-A84E-330B54316F9B}"/>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C00000"/>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2103887" y="186885"/>
              <a:ext cx="7984227"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lvl="0" algn="ctr" eaLnBrk="1" fontAlgn="auto" hangingPunct="1">
                <a:spcBef>
                  <a:spcPts val="0"/>
                </a:spcBef>
                <a:spcAft>
                  <a:spcPts val="0"/>
                </a:spcAft>
                <a:defRPr/>
              </a:pPr>
              <a:r>
                <a:rPr lang="zh-CN" altLang="en-US" sz="3200" b="1" dirty="0">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拓展：寡头的江湖：金融大鳄如何影响世界</a:t>
              </a:r>
            </a:p>
          </p:txBody>
        </p:sp>
      </p:grpSp>
      <p:sp>
        <p:nvSpPr>
          <p:cNvPr id="27" name="圆角矩形 12">
            <a:extLst>
              <a:ext uri="{FF2B5EF4-FFF2-40B4-BE49-F238E27FC236}">
                <a16:creationId xmlns:a16="http://schemas.microsoft.com/office/drawing/2014/main" xmlns="" id="{75DD7F5F-40E5-4430-BE2D-9E07BDBA6995}"/>
              </a:ext>
            </a:extLst>
          </p:cNvPr>
          <p:cNvSpPr/>
          <p:nvPr/>
        </p:nvSpPr>
        <p:spPr>
          <a:xfrm>
            <a:off x="1072942" y="1628188"/>
            <a:ext cx="7327140" cy="4440088"/>
          </a:xfrm>
          <a:prstGeom prst="round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endParaRPr lang="zh-CN" altLang="en-US" sz="2000" b="1">
              <a:solidFill>
                <a:srgbClr val="FFFFFF"/>
              </a:solidFill>
              <a:sym typeface="Arial" panose="020B0604020202020204" pitchFamily="34" charset="0"/>
            </a:endParaRPr>
          </a:p>
        </p:txBody>
      </p:sp>
      <p:pic>
        <p:nvPicPr>
          <p:cNvPr id="28" name="内容占位符 11266">
            <a:extLst>
              <a:ext uri="{FF2B5EF4-FFF2-40B4-BE49-F238E27FC236}">
                <a16:creationId xmlns:a16="http://schemas.microsoft.com/office/drawing/2014/main" xmlns="" id="{F6D0EA48-799F-4272-BFD3-AA43251B7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857235" y="1827769"/>
            <a:ext cx="2716409" cy="3927475"/>
          </a:xfrm>
          <a:prstGeom prst="rect">
            <a:avLst/>
          </a:prstGeom>
          <a:ln>
            <a:noFill/>
          </a:ln>
          <a:effectLst>
            <a:outerShdw blurRad="190500" algn="tl" rotWithShape="0">
              <a:srgbClr val="000000">
                <a:alpha val="70000"/>
              </a:srgbClr>
            </a:outerShdw>
          </a:effectLst>
        </p:spPr>
      </p:pic>
      <p:sp>
        <p:nvSpPr>
          <p:cNvPr id="29" name="文本框 3">
            <a:extLst>
              <a:ext uri="{FF2B5EF4-FFF2-40B4-BE49-F238E27FC236}">
                <a16:creationId xmlns:a16="http://schemas.microsoft.com/office/drawing/2014/main" xmlns="" id="{B07D26C4-94A9-49CB-8B83-F948DA367C3B}"/>
              </a:ext>
            </a:extLst>
          </p:cNvPr>
          <p:cNvSpPr txBox="1">
            <a:spLocks noChangeArrowheads="1"/>
          </p:cNvSpPr>
          <p:nvPr/>
        </p:nvSpPr>
        <p:spPr bwMode="auto">
          <a:xfrm>
            <a:off x="980574" y="1609876"/>
            <a:ext cx="7327140" cy="44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a:lnSpc>
                <a:spcPct val="15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“金融寡头”</a:t>
            </a:r>
            <a:endParaRPr lang="en-US" altLang="zh-CN" sz="2400" b="1" dirty="0">
              <a:solidFill>
                <a:srgbClr val="B26A37"/>
              </a:solidFill>
              <a:latin typeface="Arial" panose="020B0604020202020204" pitchFamily="34" charset="0"/>
              <a:sym typeface="Arial" panose="020B0604020202020204" pitchFamily="34" charset="0"/>
            </a:endParaRPr>
          </a:p>
          <a:p>
            <a:pPr indent="0" algn="ctr">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依靠垄断发迹并保持长盛不衰</a:t>
            </a:r>
            <a:endParaRPr lang="en-US" altLang="zh-CN" sz="2400" dirty="0">
              <a:solidFill>
                <a:srgbClr val="000000"/>
              </a:solidFill>
              <a:latin typeface="Arial" panose="020B0604020202020204" pitchFamily="34" charset="0"/>
              <a:sym typeface="Arial" panose="020B0604020202020204" pitchFamily="34" charset="0"/>
            </a:endParaRPr>
          </a:p>
          <a:p>
            <a:pPr indent="0" algn="ctr">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用诡异的手法操纵全球的资本</a:t>
            </a:r>
            <a:endParaRPr lang="en-US" altLang="zh-CN" sz="2400" dirty="0">
              <a:solidFill>
                <a:srgbClr val="000000"/>
              </a:solidFill>
              <a:latin typeface="Arial" panose="020B0604020202020204" pitchFamily="34" charset="0"/>
              <a:sym typeface="Arial" panose="020B0604020202020204" pitchFamily="34" charset="0"/>
            </a:endParaRPr>
          </a:p>
          <a:p>
            <a:pPr indent="0" algn="ctr">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为财富和国家的关系重新定义</a:t>
            </a:r>
            <a:endParaRPr lang="en-US" altLang="zh-CN" sz="2400" dirty="0">
              <a:solidFill>
                <a:srgbClr val="000000"/>
              </a:solidFill>
              <a:latin typeface="Arial" panose="020B0604020202020204" pitchFamily="34" charset="0"/>
              <a:sym typeface="Arial" panose="020B0604020202020204" pitchFamily="34" charset="0"/>
            </a:endParaRPr>
          </a:p>
          <a:p>
            <a:pPr indent="0" algn="ctr">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将政治与货币玩转于股掌之间</a:t>
            </a:r>
            <a:endParaRPr lang="en-US" altLang="zh-CN" sz="2400" dirty="0">
              <a:solidFill>
                <a:srgbClr val="000000"/>
              </a:solidFill>
              <a:latin typeface="Arial" panose="020B0604020202020204" pitchFamily="34" charset="0"/>
              <a:sym typeface="Arial" panose="020B0604020202020204" pitchFamily="34" charset="0"/>
            </a:endParaRPr>
          </a:p>
          <a:p>
            <a:pPr indent="0" algn="ctr">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主导着世界经济乃至格局的改变</a:t>
            </a:r>
            <a:endParaRPr lang="en-US" altLang="zh-CN" sz="2400" dirty="0">
              <a:solidFill>
                <a:srgbClr val="000000"/>
              </a:solidFill>
              <a:latin typeface="Arial" panose="020B0604020202020204" pitchFamily="34" charset="0"/>
              <a:sym typeface="Arial" panose="020B0604020202020204" pitchFamily="34" charset="0"/>
            </a:endParaRPr>
          </a:p>
          <a:p>
            <a:pPr indent="0" algn="ctr">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让不见硝烟的金融战场血肉模糊</a:t>
            </a:r>
            <a:endParaRPr lang="en-US" altLang="zh-CN" sz="2400" dirty="0">
              <a:solidFill>
                <a:srgbClr val="000000"/>
              </a:solidFill>
              <a:latin typeface="Arial" panose="020B0604020202020204" pitchFamily="34" charset="0"/>
              <a:sym typeface="Arial" panose="020B0604020202020204" pitchFamily="34" charset="0"/>
            </a:endParaRPr>
          </a:p>
          <a:p>
            <a:pPr indent="0" algn="ctr">
              <a:lnSpc>
                <a:spcPct val="150000"/>
              </a:lnSpc>
              <a:spcBef>
                <a:spcPct val="0"/>
              </a:spcBef>
              <a:buFontTx/>
              <a:buNone/>
            </a:pPr>
            <a:r>
              <a:rPr lang="en-US" altLang="zh-CN" sz="2400" dirty="0">
                <a:solidFill>
                  <a:srgbClr val="000000"/>
                </a:solidFill>
                <a:latin typeface="Arial" panose="020B0604020202020204" pitchFamily="34" charset="0"/>
                <a:sym typeface="Arial" panose="020B0604020202020204" pitchFamily="34" charset="0"/>
              </a:rPr>
              <a:t>……</a:t>
            </a:r>
            <a:endParaRPr lang="zh-CN" altLang="en-US" sz="2400" dirty="0">
              <a:solidFill>
                <a:srgbClr val="000000"/>
              </a:solidFill>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46979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xmlns="" id="{A6A56471-8263-43E4-B1CD-A935E7930A01}"/>
              </a:ext>
            </a:extLst>
          </p:cNvPr>
          <p:cNvPicPr>
            <a:picLocks noChangeAspect="1"/>
          </p:cNvPicPr>
          <p:nvPr/>
        </p:nvPicPr>
        <p:blipFill>
          <a:blip r:embed="rId10">
            <a:extLst>
              <a:ext uri="{28A0092B-C50C-407E-A947-70E740481C1C}">
                <a14:useLocalDpi xmlns:a14="http://schemas.microsoft.com/office/drawing/2010/main" val="0"/>
              </a:ext>
            </a:extLst>
          </a:blip>
          <a:srcRect t="12658" b="12658"/>
          <a:stretch/>
        </p:blipFill>
        <p:spPr>
          <a:xfrm>
            <a:off x="0" y="2876550"/>
            <a:ext cx="12192000" cy="3994150"/>
          </a:xfrm>
          <a:prstGeom prst="rect">
            <a:avLst/>
          </a:prstGeom>
        </p:spPr>
      </p:pic>
      <p:grpSp>
        <p:nvGrpSpPr>
          <p:cNvPr id="3" name="组合 2">
            <a:extLst>
              <a:ext uri="{FF2B5EF4-FFF2-40B4-BE49-F238E27FC236}">
                <a16:creationId xmlns:a16="http://schemas.microsoft.com/office/drawing/2014/main" xmlns="" id="{04A688BE-4FC1-4736-99BB-8B646F5E40F6}"/>
              </a:ext>
            </a:extLst>
          </p:cNvPr>
          <p:cNvGrpSpPr/>
          <p:nvPr/>
        </p:nvGrpSpPr>
        <p:grpSpPr>
          <a:xfrm>
            <a:off x="199869" y="186885"/>
            <a:ext cx="11792262" cy="6513905"/>
            <a:chOff x="199869" y="186885"/>
            <a:chExt cx="11792262" cy="6513905"/>
          </a:xfrm>
        </p:grpSpPr>
        <p:grpSp>
          <p:nvGrpSpPr>
            <p:cNvPr id="4" name="组合 3">
              <a:extLst>
                <a:ext uri="{FF2B5EF4-FFF2-40B4-BE49-F238E27FC236}">
                  <a16:creationId xmlns:a16="http://schemas.microsoft.com/office/drawing/2014/main" xmlns="" id="{1951336B-E6FF-4CA4-A84E-330B54316F9B}"/>
                </a:ext>
              </a:extLst>
            </p:cNvPr>
            <p:cNvGrpSpPr/>
            <p:nvPr/>
          </p:nvGrpSpPr>
          <p:grpSpPr>
            <a:xfrm>
              <a:off x="199869" y="186885"/>
              <a:ext cx="11792262" cy="6513905"/>
              <a:chOff x="199869" y="186885"/>
              <a:chExt cx="11792262" cy="6513905"/>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07189"/>
                <a:ext cx="11792262" cy="6393601"/>
              </a:xfrm>
              <a:prstGeom prst="roundRect">
                <a:avLst>
                  <a:gd name="adj" fmla="val 1667"/>
                </a:avLst>
              </a:prstGeom>
              <a:solidFill>
                <a:sysClr val="window" lastClr="FFFFFF">
                  <a:alpha val="98000"/>
                </a:sysClr>
              </a:solidFill>
              <a:ln w="12700" cap="flat" cmpd="sng" algn="ctr">
                <a:solidFill>
                  <a:srgbClr val="B26A37"/>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B26A37"/>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2103887" y="186885"/>
                <a:ext cx="7984227" cy="731837"/>
              </a:xfrm>
              <a:prstGeom prst="roundRect">
                <a:avLst/>
              </a:prstGeom>
              <a:solidFill>
                <a:srgbClr val="B26A37"/>
              </a:solidFill>
              <a:ln>
                <a:solidFill>
                  <a:srgbClr val="C87E4C"/>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sym typeface="Arial" panose="020B0604020202020204" pitchFamily="34" charset="0"/>
                  </a:rPr>
                  <a:t>拓展：寡头的江湖：金融大鳄如何影响世界</a:t>
                </a:r>
              </a:p>
            </p:txBody>
          </p:sp>
        </p:grpSp>
        <p:sp>
          <p:nvSpPr>
            <p:cNvPr id="13" name="MH_Other_1">
              <a:extLst>
                <a:ext uri="{FF2B5EF4-FFF2-40B4-BE49-F238E27FC236}">
                  <a16:creationId xmlns:a16="http://schemas.microsoft.com/office/drawing/2014/main" xmlns="" id="{4B482E0E-2E33-46EC-B105-817D34849695}"/>
                </a:ext>
              </a:extLst>
            </p:cNvPr>
            <p:cNvSpPr>
              <a:spLocks noChangeShapeType="1"/>
            </p:cNvSpPr>
            <p:nvPr>
              <p:custDataLst>
                <p:tags r:id="rId1"/>
              </p:custDataLst>
            </p:nvPr>
          </p:nvSpPr>
          <p:spPr bwMode="auto">
            <a:xfrm>
              <a:off x="814388" y="1628775"/>
              <a:ext cx="0" cy="4392613"/>
            </a:xfrm>
            <a:prstGeom prst="line">
              <a:avLst/>
            </a:prstGeom>
            <a:noFill/>
            <a:ln w="6350">
              <a:solidFill>
                <a:srgbClr val="B6B6B6"/>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23">
              <a:extLst>
                <a:ext uri="{FF2B5EF4-FFF2-40B4-BE49-F238E27FC236}">
                  <a16:creationId xmlns:a16="http://schemas.microsoft.com/office/drawing/2014/main" xmlns="" id="{53B26DFE-2496-4BB2-95D3-EE4EEFDB4A84}"/>
                </a:ext>
              </a:extLst>
            </p:cNvPr>
            <p:cNvSpPr>
              <a:spLocks noChangeArrowheads="1"/>
            </p:cNvSpPr>
            <p:nvPr>
              <p:custDataLst>
                <p:tags r:id="rId2"/>
              </p:custDataLst>
            </p:nvPr>
          </p:nvSpPr>
          <p:spPr bwMode="auto">
            <a:xfrm flipH="1">
              <a:off x="695325" y="1355332"/>
              <a:ext cx="236538" cy="236538"/>
            </a:xfrm>
            <a:prstGeom prst="ellipse">
              <a:avLst/>
            </a:prstGeom>
            <a:solidFill>
              <a:srgbClr val="FFFFFF"/>
            </a:solidFill>
            <a:ln w="57150">
              <a:solidFill>
                <a:srgbClr val="B26A37"/>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0000"/>
                </a:lnSpc>
                <a:spcBef>
                  <a:spcPct val="0"/>
                </a:spcBef>
                <a:buFontTx/>
                <a:buNone/>
              </a:pPr>
              <a:endParaRPr lang="zh-CN" altLang="zh-CN" sz="600">
                <a:solidFill>
                  <a:srgbClr val="FFFFFF"/>
                </a:solidFill>
                <a:latin typeface="Arial" panose="020B0604020202020204" pitchFamily="34" charset="0"/>
                <a:sym typeface="Arial" panose="020B0604020202020204" pitchFamily="34" charset="0"/>
              </a:endParaRPr>
            </a:p>
          </p:txBody>
        </p:sp>
        <p:sp>
          <p:nvSpPr>
            <p:cNvPr id="15" name="椭圆 23_5">
              <a:extLst>
                <a:ext uri="{FF2B5EF4-FFF2-40B4-BE49-F238E27FC236}">
                  <a16:creationId xmlns:a16="http://schemas.microsoft.com/office/drawing/2014/main" xmlns="" id="{ADCC77D9-2957-4A56-98DA-293B830F96B2}"/>
                </a:ext>
              </a:extLst>
            </p:cNvPr>
            <p:cNvSpPr>
              <a:spLocks noChangeArrowheads="1"/>
            </p:cNvSpPr>
            <p:nvPr>
              <p:custDataLst>
                <p:tags r:id="rId3"/>
              </p:custDataLst>
            </p:nvPr>
          </p:nvSpPr>
          <p:spPr bwMode="auto">
            <a:xfrm flipH="1">
              <a:off x="695325" y="2041992"/>
              <a:ext cx="236538" cy="236537"/>
            </a:xfrm>
            <a:prstGeom prst="ellipse">
              <a:avLst/>
            </a:prstGeom>
            <a:solidFill>
              <a:srgbClr val="FFFFFF"/>
            </a:solidFill>
            <a:ln w="57150">
              <a:solidFill>
                <a:srgbClr val="B26A37"/>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0000"/>
                </a:lnSpc>
                <a:spcBef>
                  <a:spcPct val="0"/>
                </a:spcBef>
                <a:buFontTx/>
                <a:buNone/>
              </a:pPr>
              <a:endParaRPr lang="zh-CN" altLang="zh-CN" sz="600">
                <a:solidFill>
                  <a:srgbClr val="FFFFFF"/>
                </a:solidFill>
                <a:latin typeface="Arial" panose="020B0604020202020204" pitchFamily="34" charset="0"/>
                <a:sym typeface="Arial" panose="020B0604020202020204" pitchFamily="34" charset="0"/>
              </a:endParaRPr>
            </a:p>
          </p:txBody>
        </p:sp>
        <p:sp>
          <p:nvSpPr>
            <p:cNvPr id="16" name="椭圆 23_6">
              <a:extLst>
                <a:ext uri="{FF2B5EF4-FFF2-40B4-BE49-F238E27FC236}">
                  <a16:creationId xmlns:a16="http://schemas.microsoft.com/office/drawing/2014/main" xmlns="" id="{F4922E7E-4D07-4916-956F-A6D9E8C21439}"/>
                </a:ext>
              </a:extLst>
            </p:cNvPr>
            <p:cNvSpPr>
              <a:spLocks noChangeArrowheads="1"/>
            </p:cNvSpPr>
            <p:nvPr>
              <p:custDataLst>
                <p:tags r:id="rId4"/>
              </p:custDataLst>
            </p:nvPr>
          </p:nvSpPr>
          <p:spPr bwMode="auto">
            <a:xfrm flipH="1">
              <a:off x="695325" y="2728651"/>
              <a:ext cx="236538" cy="236538"/>
            </a:xfrm>
            <a:prstGeom prst="ellipse">
              <a:avLst/>
            </a:prstGeom>
            <a:solidFill>
              <a:srgbClr val="FFFFFF"/>
            </a:solidFill>
            <a:ln w="57150">
              <a:solidFill>
                <a:srgbClr val="B26A37"/>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0000"/>
                </a:lnSpc>
                <a:spcBef>
                  <a:spcPct val="0"/>
                </a:spcBef>
                <a:buFontTx/>
                <a:buNone/>
              </a:pPr>
              <a:endParaRPr lang="zh-CN" altLang="zh-CN" sz="600">
                <a:solidFill>
                  <a:srgbClr val="FFFFFF"/>
                </a:solidFill>
                <a:latin typeface="Arial" panose="020B0604020202020204" pitchFamily="34" charset="0"/>
                <a:sym typeface="Arial" panose="020B0604020202020204" pitchFamily="34" charset="0"/>
              </a:endParaRPr>
            </a:p>
          </p:txBody>
        </p:sp>
        <p:sp>
          <p:nvSpPr>
            <p:cNvPr id="17" name="椭圆 23_7">
              <a:extLst>
                <a:ext uri="{FF2B5EF4-FFF2-40B4-BE49-F238E27FC236}">
                  <a16:creationId xmlns:a16="http://schemas.microsoft.com/office/drawing/2014/main" xmlns="" id="{308FB3B4-B300-41FB-8809-557CA8B24E36}"/>
                </a:ext>
              </a:extLst>
            </p:cNvPr>
            <p:cNvSpPr>
              <a:spLocks noChangeArrowheads="1"/>
            </p:cNvSpPr>
            <p:nvPr>
              <p:custDataLst>
                <p:tags r:id="rId5"/>
              </p:custDataLst>
            </p:nvPr>
          </p:nvSpPr>
          <p:spPr bwMode="auto">
            <a:xfrm flipH="1">
              <a:off x="695325" y="3415311"/>
              <a:ext cx="236538" cy="236538"/>
            </a:xfrm>
            <a:prstGeom prst="ellipse">
              <a:avLst/>
            </a:prstGeom>
            <a:solidFill>
              <a:srgbClr val="FFFFFF"/>
            </a:solidFill>
            <a:ln w="57150">
              <a:solidFill>
                <a:srgbClr val="B26A37"/>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0000"/>
                </a:lnSpc>
                <a:spcBef>
                  <a:spcPct val="0"/>
                </a:spcBef>
                <a:buFontTx/>
                <a:buNone/>
              </a:pPr>
              <a:endParaRPr lang="zh-CN" altLang="zh-CN" sz="600">
                <a:solidFill>
                  <a:srgbClr val="FFFFFF"/>
                </a:solidFill>
                <a:latin typeface="Arial" panose="020B0604020202020204" pitchFamily="34" charset="0"/>
                <a:sym typeface="Arial" panose="020B0604020202020204" pitchFamily="34" charset="0"/>
              </a:endParaRPr>
            </a:p>
          </p:txBody>
        </p:sp>
        <p:sp>
          <p:nvSpPr>
            <p:cNvPr id="18" name="椭圆 23_8">
              <a:extLst>
                <a:ext uri="{FF2B5EF4-FFF2-40B4-BE49-F238E27FC236}">
                  <a16:creationId xmlns:a16="http://schemas.microsoft.com/office/drawing/2014/main" xmlns="" id="{B1E7F15C-9BE7-4AB0-9D4B-628C53C5E919}"/>
                </a:ext>
              </a:extLst>
            </p:cNvPr>
            <p:cNvSpPr>
              <a:spLocks noChangeArrowheads="1"/>
            </p:cNvSpPr>
            <p:nvPr>
              <p:custDataLst>
                <p:tags r:id="rId6"/>
              </p:custDataLst>
            </p:nvPr>
          </p:nvSpPr>
          <p:spPr bwMode="auto">
            <a:xfrm flipH="1">
              <a:off x="695325" y="4101971"/>
              <a:ext cx="236538" cy="236537"/>
            </a:xfrm>
            <a:prstGeom prst="ellipse">
              <a:avLst/>
            </a:prstGeom>
            <a:solidFill>
              <a:srgbClr val="FFFFFF"/>
            </a:solidFill>
            <a:ln w="57150">
              <a:solidFill>
                <a:srgbClr val="B26A37"/>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0000"/>
                </a:lnSpc>
                <a:spcBef>
                  <a:spcPct val="0"/>
                </a:spcBef>
                <a:buFontTx/>
                <a:buNone/>
              </a:pPr>
              <a:endParaRPr lang="zh-CN" altLang="zh-CN" sz="600">
                <a:solidFill>
                  <a:srgbClr val="FFFFFF"/>
                </a:solidFill>
                <a:latin typeface="Arial" panose="020B0604020202020204" pitchFamily="34" charset="0"/>
                <a:sym typeface="Arial" panose="020B0604020202020204" pitchFamily="34" charset="0"/>
              </a:endParaRPr>
            </a:p>
          </p:txBody>
        </p:sp>
        <p:sp>
          <p:nvSpPr>
            <p:cNvPr id="20" name="椭圆 23_9">
              <a:extLst>
                <a:ext uri="{FF2B5EF4-FFF2-40B4-BE49-F238E27FC236}">
                  <a16:creationId xmlns:a16="http://schemas.microsoft.com/office/drawing/2014/main" xmlns="" id="{5AF24101-1E0B-433E-9789-E98AE2D562D7}"/>
                </a:ext>
              </a:extLst>
            </p:cNvPr>
            <p:cNvSpPr>
              <a:spLocks noChangeArrowheads="1"/>
            </p:cNvSpPr>
            <p:nvPr>
              <p:custDataLst>
                <p:tags r:id="rId7"/>
              </p:custDataLst>
            </p:nvPr>
          </p:nvSpPr>
          <p:spPr bwMode="auto">
            <a:xfrm flipH="1">
              <a:off x="695325" y="4788630"/>
              <a:ext cx="236538" cy="236538"/>
            </a:xfrm>
            <a:prstGeom prst="ellipse">
              <a:avLst/>
            </a:prstGeom>
            <a:solidFill>
              <a:srgbClr val="FFFFFF"/>
            </a:solidFill>
            <a:ln w="57150">
              <a:solidFill>
                <a:srgbClr val="B26A37"/>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0000"/>
                </a:lnSpc>
                <a:spcBef>
                  <a:spcPct val="0"/>
                </a:spcBef>
                <a:buFontTx/>
                <a:buNone/>
              </a:pPr>
              <a:endParaRPr lang="zh-CN" altLang="zh-CN" sz="600">
                <a:solidFill>
                  <a:srgbClr val="FFFFFF"/>
                </a:solidFill>
                <a:latin typeface="Arial" panose="020B0604020202020204" pitchFamily="34" charset="0"/>
                <a:sym typeface="Arial" panose="020B0604020202020204" pitchFamily="34" charset="0"/>
              </a:endParaRPr>
            </a:p>
          </p:txBody>
        </p:sp>
        <p:sp>
          <p:nvSpPr>
            <p:cNvPr id="23" name="椭圆 23_10">
              <a:extLst>
                <a:ext uri="{FF2B5EF4-FFF2-40B4-BE49-F238E27FC236}">
                  <a16:creationId xmlns:a16="http://schemas.microsoft.com/office/drawing/2014/main" xmlns="" id="{B28C5768-767B-4B04-AE56-881EB8924C52}"/>
                </a:ext>
              </a:extLst>
            </p:cNvPr>
            <p:cNvSpPr>
              <a:spLocks noChangeArrowheads="1"/>
            </p:cNvSpPr>
            <p:nvPr>
              <p:custDataLst>
                <p:tags r:id="rId8"/>
              </p:custDataLst>
            </p:nvPr>
          </p:nvSpPr>
          <p:spPr bwMode="auto">
            <a:xfrm flipH="1">
              <a:off x="695325" y="5475288"/>
              <a:ext cx="236538" cy="236537"/>
            </a:xfrm>
            <a:prstGeom prst="ellipse">
              <a:avLst/>
            </a:prstGeom>
            <a:solidFill>
              <a:srgbClr val="FFFFFF"/>
            </a:solidFill>
            <a:ln w="57150">
              <a:solidFill>
                <a:srgbClr val="B26A37"/>
              </a:solidFill>
              <a:bevel/>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0000"/>
                </a:lnSpc>
                <a:spcBef>
                  <a:spcPct val="0"/>
                </a:spcBef>
                <a:buFontTx/>
                <a:buNone/>
              </a:pPr>
              <a:endParaRPr lang="zh-CN" altLang="zh-CN" sz="600">
                <a:solidFill>
                  <a:srgbClr val="FFFFFF"/>
                </a:solidFill>
                <a:latin typeface="Arial" panose="020B0604020202020204" pitchFamily="34" charset="0"/>
                <a:sym typeface="Arial" panose="020B0604020202020204" pitchFamily="34" charset="0"/>
              </a:endParaRPr>
            </a:p>
          </p:txBody>
        </p:sp>
        <p:sp>
          <p:nvSpPr>
            <p:cNvPr id="24" name="矩形 11">
              <a:extLst>
                <a:ext uri="{FF2B5EF4-FFF2-40B4-BE49-F238E27FC236}">
                  <a16:creationId xmlns:a16="http://schemas.microsoft.com/office/drawing/2014/main" xmlns="" id="{F336C3C4-F944-4178-A4DD-DB10BC8C4013}"/>
                </a:ext>
              </a:extLst>
            </p:cNvPr>
            <p:cNvSpPr>
              <a:spLocks noChangeArrowheads="1"/>
            </p:cNvSpPr>
            <p:nvPr/>
          </p:nvSpPr>
          <p:spPr bwMode="auto">
            <a:xfrm>
              <a:off x="1050925" y="1247706"/>
              <a:ext cx="1046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20000"/>
                </a:spcBef>
                <a:buFontTx/>
                <a:buNone/>
              </a:pPr>
              <a:r>
                <a:rPr lang="zh-CN" altLang="en-US" sz="2400" b="1" dirty="0">
                  <a:solidFill>
                    <a:srgbClr val="B26A37"/>
                  </a:solidFill>
                  <a:latin typeface="Arial" panose="020B0604020202020204" pitchFamily="34" charset="0"/>
                  <a:sym typeface="Arial" panose="020B0604020202020204" pitchFamily="34" charset="0"/>
                </a:rPr>
                <a:t>第一章 </a:t>
              </a:r>
              <a:r>
                <a:rPr lang="zh-CN" altLang="en-US" sz="2400" b="1" dirty="0">
                  <a:solidFill>
                    <a:srgbClr val="000000"/>
                  </a:solidFill>
                  <a:latin typeface="Arial" panose="020B0604020202020204" pitchFamily="34" charset="0"/>
                  <a:sym typeface="Arial" panose="020B0604020202020204" pitchFamily="34" charset="0"/>
                </a:rPr>
                <a:t>罗斯柴尔德：</a:t>
              </a:r>
              <a:r>
                <a:rPr lang="zh-CN" altLang="en-US" sz="2400" dirty="0">
                  <a:solidFill>
                    <a:srgbClr val="000000"/>
                  </a:solidFill>
                  <a:latin typeface="Arial" panose="020B0604020202020204" pitchFamily="34" charset="0"/>
                  <a:sym typeface="Arial" panose="020B0604020202020204" pitchFamily="34" charset="0"/>
                </a:rPr>
                <a:t>被《货币战争》曝光的世界第一财富家族</a:t>
              </a:r>
            </a:p>
          </p:txBody>
        </p:sp>
        <p:sp>
          <p:nvSpPr>
            <p:cNvPr id="25" name="矩形 13">
              <a:extLst>
                <a:ext uri="{FF2B5EF4-FFF2-40B4-BE49-F238E27FC236}">
                  <a16:creationId xmlns:a16="http://schemas.microsoft.com/office/drawing/2014/main" xmlns="" id="{2EE13D42-129D-4D5A-9E87-796D1FF4A8EB}"/>
                </a:ext>
              </a:extLst>
            </p:cNvPr>
            <p:cNvSpPr>
              <a:spLocks noChangeArrowheads="1"/>
            </p:cNvSpPr>
            <p:nvPr/>
          </p:nvSpPr>
          <p:spPr bwMode="auto">
            <a:xfrm>
              <a:off x="1050925" y="1934312"/>
              <a:ext cx="1046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20000"/>
                </a:spcBef>
                <a:buFontTx/>
                <a:buNone/>
              </a:pPr>
              <a:r>
                <a:rPr lang="zh-CN" altLang="en-US" sz="2400" b="1" dirty="0">
                  <a:solidFill>
                    <a:srgbClr val="B26A37"/>
                  </a:solidFill>
                  <a:latin typeface="Arial" panose="020B0604020202020204" pitchFamily="34" charset="0"/>
                  <a:sym typeface="Arial" panose="020B0604020202020204" pitchFamily="34" charset="0"/>
                </a:rPr>
                <a:t>第二章 </a:t>
              </a:r>
              <a:r>
                <a:rPr lang="zh-CN" altLang="en-US" sz="2400" b="1" dirty="0">
                  <a:solidFill>
                    <a:srgbClr val="000000"/>
                  </a:solidFill>
                  <a:latin typeface="Arial" panose="020B0604020202020204" pitchFamily="34" charset="0"/>
                  <a:sym typeface="Arial" panose="020B0604020202020204" pitchFamily="34" charset="0"/>
                </a:rPr>
                <a:t>洛克菲勒：</a:t>
              </a:r>
              <a:r>
                <a:rPr lang="zh-CN" altLang="en-US" sz="2400" dirty="0">
                  <a:solidFill>
                    <a:srgbClr val="000000"/>
                  </a:solidFill>
                  <a:latin typeface="Arial" panose="020B0604020202020204" pitchFamily="34" charset="0"/>
                  <a:sym typeface="Arial" panose="020B0604020202020204" pitchFamily="34" charset="0"/>
                </a:rPr>
                <a:t>全球能源第一财团</a:t>
              </a:r>
            </a:p>
          </p:txBody>
        </p:sp>
        <p:sp>
          <p:nvSpPr>
            <p:cNvPr id="26" name="矩形 14">
              <a:extLst>
                <a:ext uri="{FF2B5EF4-FFF2-40B4-BE49-F238E27FC236}">
                  <a16:creationId xmlns:a16="http://schemas.microsoft.com/office/drawing/2014/main" xmlns="" id="{10D67E28-B2C0-44B6-9E2D-D4D79E39F082}"/>
                </a:ext>
              </a:extLst>
            </p:cNvPr>
            <p:cNvSpPr>
              <a:spLocks noChangeArrowheads="1"/>
            </p:cNvSpPr>
            <p:nvPr/>
          </p:nvSpPr>
          <p:spPr bwMode="auto">
            <a:xfrm>
              <a:off x="1050925" y="2620918"/>
              <a:ext cx="10464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20000"/>
                </a:spcBef>
                <a:buFontTx/>
                <a:buNone/>
              </a:pPr>
              <a:r>
                <a:rPr lang="zh-CN" altLang="en-US" sz="2400" b="1" dirty="0">
                  <a:solidFill>
                    <a:srgbClr val="B26A37"/>
                  </a:solidFill>
                  <a:latin typeface="Arial" panose="020B0604020202020204" pitchFamily="34" charset="0"/>
                  <a:sym typeface="Arial" panose="020B0604020202020204" pitchFamily="34" charset="0"/>
                </a:rPr>
                <a:t>第三章 </a:t>
              </a:r>
              <a:r>
                <a:rPr lang="zh-CN" altLang="en-US" sz="2400" b="1" dirty="0">
                  <a:solidFill>
                    <a:srgbClr val="000000"/>
                  </a:solidFill>
                  <a:latin typeface="Arial" panose="020B0604020202020204" pitchFamily="34" charset="0"/>
                  <a:sym typeface="Arial" panose="020B0604020202020204" pitchFamily="34" charset="0"/>
                </a:rPr>
                <a:t>摩根财团：</a:t>
              </a:r>
              <a:r>
                <a:rPr lang="zh-CN" altLang="en-US" sz="2400" dirty="0">
                  <a:solidFill>
                    <a:srgbClr val="000000"/>
                  </a:solidFill>
                  <a:latin typeface="Arial" panose="020B0604020202020204" pitchFamily="34" charset="0"/>
                  <a:sym typeface="Arial" panose="020B0604020202020204" pitchFamily="34" charset="0"/>
                </a:rPr>
                <a:t>美国货币权利的“定音”者</a:t>
              </a:r>
            </a:p>
          </p:txBody>
        </p:sp>
        <p:sp>
          <p:nvSpPr>
            <p:cNvPr id="30" name="矩形 15">
              <a:extLst>
                <a:ext uri="{FF2B5EF4-FFF2-40B4-BE49-F238E27FC236}">
                  <a16:creationId xmlns:a16="http://schemas.microsoft.com/office/drawing/2014/main" xmlns="" id="{453D1D29-019B-4C3A-A773-BD38F2E3DDBD}"/>
                </a:ext>
              </a:extLst>
            </p:cNvPr>
            <p:cNvSpPr>
              <a:spLocks noChangeArrowheads="1"/>
            </p:cNvSpPr>
            <p:nvPr/>
          </p:nvSpPr>
          <p:spPr bwMode="auto">
            <a:xfrm>
              <a:off x="1050925" y="3307523"/>
              <a:ext cx="1046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20000"/>
                </a:spcBef>
                <a:buFontTx/>
                <a:buNone/>
              </a:pPr>
              <a:r>
                <a:rPr lang="zh-CN" altLang="en-US" sz="2400" b="1" dirty="0">
                  <a:solidFill>
                    <a:srgbClr val="B26A37"/>
                  </a:solidFill>
                  <a:latin typeface="Arial" panose="020B0604020202020204" pitchFamily="34" charset="0"/>
                  <a:sym typeface="Arial" panose="020B0604020202020204" pitchFamily="34" charset="0"/>
                </a:rPr>
                <a:t>第四章 </a:t>
              </a:r>
              <a:r>
                <a:rPr lang="zh-CN" altLang="en-US" sz="2400" b="1" dirty="0">
                  <a:solidFill>
                    <a:srgbClr val="000000"/>
                  </a:solidFill>
                  <a:latin typeface="Arial" panose="020B0604020202020204" pitchFamily="34" charset="0"/>
                  <a:sym typeface="Arial" panose="020B0604020202020204" pitchFamily="34" charset="0"/>
                </a:rPr>
                <a:t>高盛集团：</a:t>
              </a:r>
              <a:r>
                <a:rPr lang="zh-CN" altLang="en-US" sz="2400" dirty="0">
                  <a:solidFill>
                    <a:srgbClr val="000000"/>
                  </a:solidFill>
                  <a:latin typeface="Arial" panose="020B0604020202020204" pitchFamily="34" charset="0"/>
                  <a:sym typeface="Arial" panose="020B0604020202020204" pitchFamily="34" charset="0"/>
                </a:rPr>
                <a:t>金融终极玩家</a:t>
              </a:r>
            </a:p>
          </p:txBody>
        </p:sp>
        <p:sp>
          <p:nvSpPr>
            <p:cNvPr id="31" name="矩形 16">
              <a:extLst>
                <a:ext uri="{FF2B5EF4-FFF2-40B4-BE49-F238E27FC236}">
                  <a16:creationId xmlns:a16="http://schemas.microsoft.com/office/drawing/2014/main" xmlns="" id="{1E4AB80D-44C3-4F94-84CE-26004F888B9F}"/>
                </a:ext>
              </a:extLst>
            </p:cNvPr>
            <p:cNvSpPr>
              <a:spLocks noChangeArrowheads="1"/>
            </p:cNvSpPr>
            <p:nvPr/>
          </p:nvSpPr>
          <p:spPr bwMode="auto">
            <a:xfrm>
              <a:off x="1050925" y="3994129"/>
              <a:ext cx="10464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20000"/>
                </a:spcBef>
                <a:buFontTx/>
                <a:buNone/>
              </a:pPr>
              <a:r>
                <a:rPr lang="zh-CN" altLang="en-US" sz="2400" b="1" dirty="0">
                  <a:solidFill>
                    <a:srgbClr val="B26A37"/>
                  </a:solidFill>
                  <a:latin typeface="Arial" panose="020B0604020202020204" pitchFamily="34" charset="0"/>
                  <a:sym typeface="Arial" panose="020B0604020202020204" pitchFamily="34" charset="0"/>
                </a:rPr>
                <a:t>第五章 </a:t>
              </a:r>
              <a:r>
                <a:rPr lang="zh-CN" altLang="en-US" sz="2400" b="1" dirty="0">
                  <a:solidFill>
                    <a:srgbClr val="000000"/>
                  </a:solidFill>
                  <a:latin typeface="Arial" panose="020B0604020202020204" pitchFamily="34" charset="0"/>
                  <a:sym typeface="Arial" panose="020B0604020202020204" pitchFamily="34" charset="0"/>
                </a:rPr>
                <a:t>花旗集团：</a:t>
              </a:r>
              <a:r>
                <a:rPr lang="zh-CN" altLang="en-US" sz="2400" dirty="0">
                  <a:solidFill>
                    <a:srgbClr val="000000"/>
                  </a:solidFill>
                  <a:latin typeface="Arial" panose="020B0604020202020204" pitchFamily="34" charset="0"/>
                  <a:sym typeface="Arial" panose="020B0604020202020204" pitchFamily="34" charset="0"/>
                </a:rPr>
                <a:t>无所不在的影响力</a:t>
              </a:r>
            </a:p>
          </p:txBody>
        </p:sp>
        <p:sp>
          <p:nvSpPr>
            <p:cNvPr id="32" name="矩形 17">
              <a:extLst>
                <a:ext uri="{FF2B5EF4-FFF2-40B4-BE49-F238E27FC236}">
                  <a16:creationId xmlns:a16="http://schemas.microsoft.com/office/drawing/2014/main" xmlns="" id="{E31535BC-FE3B-4D14-A73C-71C958D42877}"/>
                </a:ext>
              </a:extLst>
            </p:cNvPr>
            <p:cNvSpPr>
              <a:spLocks noChangeArrowheads="1"/>
            </p:cNvSpPr>
            <p:nvPr/>
          </p:nvSpPr>
          <p:spPr bwMode="auto">
            <a:xfrm>
              <a:off x="1050925" y="4680734"/>
              <a:ext cx="10464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20000"/>
                </a:spcBef>
                <a:buFontTx/>
                <a:buNone/>
              </a:pPr>
              <a:r>
                <a:rPr lang="zh-CN" altLang="en-US" sz="2400" b="1" dirty="0">
                  <a:solidFill>
                    <a:srgbClr val="B26A37"/>
                  </a:solidFill>
                  <a:latin typeface="Arial" panose="020B0604020202020204" pitchFamily="34" charset="0"/>
                  <a:sym typeface="Arial" panose="020B0604020202020204" pitchFamily="34" charset="0"/>
                </a:rPr>
                <a:t>第六章 </a:t>
              </a:r>
              <a:r>
                <a:rPr lang="zh-CN" altLang="en-US" sz="2400" b="1" dirty="0">
                  <a:solidFill>
                    <a:srgbClr val="000000"/>
                  </a:solidFill>
                  <a:latin typeface="Arial" panose="020B0604020202020204" pitchFamily="34" charset="0"/>
                  <a:sym typeface="Arial" panose="020B0604020202020204" pitchFamily="34" charset="0"/>
                </a:rPr>
                <a:t>三菱财阀：</a:t>
              </a:r>
              <a:r>
                <a:rPr lang="zh-CN" altLang="en-US" sz="2400" dirty="0">
                  <a:solidFill>
                    <a:srgbClr val="000000"/>
                  </a:solidFill>
                  <a:latin typeface="Arial" panose="020B0604020202020204" pitchFamily="34" charset="0"/>
                  <a:sym typeface="Arial" panose="020B0604020202020204" pitchFamily="34" charset="0"/>
                </a:rPr>
                <a:t>永远走在“富国强兵”的路上</a:t>
              </a:r>
            </a:p>
          </p:txBody>
        </p:sp>
        <p:sp>
          <p:nvSpPr>
            <p:cNvPr id="33" name="矩形 18">
              <a:extLst>
                <a:ext uri="{FF2B5EF4-FFF2-40B4-BE49-F238E27FC236}">
                  <a16:creationId xmlns:a16="http://schemas.microsoft.com/office/drawing/2014/main" xmlns="" id="{47DE9E78-B066-4BD8-AAED-D347C3469005}"/>
                </a:ext>
              </a:extLst>
            </p:cNvPr>
            <p:cNvSpPr>
              <a:spLocks noChangeArrowheads="1"/>
            </p:cNvSpPr>
            <p:nvPr/>
          </p:nvSpPr>
          <p:spPr bwMode="auto">
            <a:xfrm>
              <a:off x="1050925" y="5367338"/>
              <a:ext cx="10464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20000"/>
                </a:spcBef>
                <a:buFontTx/>
                <a:buNone/>
              </a:pPr>
              <a:r>
                <a:rPr lang="zh-CN" altLang="en-US" sz="2400" b="1" dirty="0">
                  <a:solidFill>
                    <a:srgbClr val="B26A37"/>
                  </a:solidFill>
                  <a:latin typeface="Arial" panose="020B0604020202020204" pitchFamily="34" charset="0"/>
                  <a:sym typeface="Arial" panose="020B0604020202020204" pitchFamily="34" charset="0"/>
                </a:rPr>
                <a:t>第七章 </a:t>
              </a:r>
              <a:r>
                <a:rPr lang="zh-CN" altLang="en-US" sz="2400" b="1" dirty="0">
                  <a:solidFill>
                    <a:srgbClr val="000000"/>
                  </a:solidFill>
                  <a:latin typeface="Arial" panose="020B0604020202020204" pitchFamily="34" charset="0"/>
                  <a:sym typeface="Arial" panose="020B0604020202020204" pitchFamily="34" charset="0"/>
                </a:rPr>
                <a:t>索罗斯：</a:t>
              </a:r>
              <a:r>
                <a:rPr lang="zh-CN" altLang="en-US" sz="2400" dirty="0">
                  <a:solidFill>
                    <a:srgbClr val="000000"/>
                  </a:solidFill>
                  <a:latin typeface="Arial" panose="020B0604020202020204" pitchFamily="34" charset="0"/>
                  <a:sym typeface="Arial" panose="020B0604020202020204" pitchFamily="34" charset="0"/>
                </a:rPr>
                <a:t>这个杀手血太冷</a:t>
              </a:r>
            </a:p>
          </p:txBody>
        </p:sp>
        <p:grpSp>
          <p:nvGrpSpPr>
            <p:cNvPr id="28" name="组合 27">
              <a:extLst>
                <a:ext uri="{FF2B5EF4-FFF2-40B4-BE49-F238E27FC236}">
                  <a16:creationId xmlns:a16="http://schemas.microsoft.com/office/drawing/2014/main" xmlns="" id="{3CFD929E-5430-46DD-8290-DB403F15AD1B}"/>
                </a:ext>
              </a:extLst>
            </p:cNvPr>
            <p:cNvGrpSpPr>
              <a:grpSpLocks/>
            </p:cNvGrpSpPr>
            <p:nvPr/>
          </p:nvGrpSpPr>
          <p:grpSpPr>
            <a:xfrm>
              <a:off x="7799769" y="1783511"/>
              <a:ext cx="3835018" cy="3842405"/>
              <a:chOff x="700830" y="1721441"/>
              <a:chExt cx="2947802" cy="2953484"/>
            </a:xfrm>
          </p:grpSpPr>
          <p:grpSp>
            <p:nvGrpSpPr>
              <p:cNvPr id="38" name="组合">
                <a:extLst>
                  <a:ext uri="{FF2B5EF4-FFF2-40B4-BE49-F238E27FC236}">
                    <a16:creationId xmlns:a16="http://schemas.microsoft.com/office/drawing/2014/main" xmlns="" id="{B34335E1-B325-4B5B-ABCB-EAB38D57E61F}"/>
                  </a:ext>
                </a:extLst>
              </p:cNvPr>
              <p:cNvGrpSpPr/>
              <p:nvPr/>
            </p:nvGrpSpPr>
            <p:grpSpPr>
              <a:xfrm rot="2700000">
                <a:off x="697989" y="1724282"/>
                <a:ext cx="2953484" cy="2947802"/>
                <a:chOff x="2443431" y="-86895"/>
                <a:chExt cx="6843665" cy="6830487"/>
              </a:xfrm>
            </p:grpSpPr>
            <p:sp>
              <p:nvSpPr>
                <p:cNvPr id="40" name="空心弧">
                  <a:extLst>
                    <a:ext uri="{FF2B5EF4-FFF2-40B4-BE49-F238E27FC236}">
                      <a16:creationId xmlns:a16="http://schemas.microsoft.com/office/drawing/2014/main" xmlns="" id="{01A2945F-AE71-41AD-A0F1-BBA755120EB7}"/>
                    </a:ext>
                  </a:extLst>
                </p:cNvPr>
                <p:cNvSpPr>
                  <a:spLocks/>
                </p:cNvSpPr>
                <p:nvPr/>
              </p:nvSpPr>
              <p:spPr>
                <a:xfrm rot="7200000">
                  <a:off x="2443428" y="-74385"/>
                  <a:ext cx="6817980" cy="6817973"/>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空心弧">
                  <a:extLst>
                    <a:ext uri="{FF2B5EF4-FFF2-40B4-BE49-F238E27FC236}">
                      <a16:creationId xmlns:a16="http://schemas.microsoft.com/office/drawing/2014/main" xmlns="" id="{D575327E-02A6-4A43-9427-E4FE6384FAF3}"/>
                    </a:ext>
                  </a:extLst>
                </p:cNvPr>
                <p:cNvSpPr>
                  <a:spLocks/>
                </p:cNvSpPr>
                <p:nvPr/>
              </p:nvSpPr>
              <p:spPr>
                <a:xfrm rot="3120000" flipH="1">
                  <a:off x="2443421" y="-83454"/>
                  <a:ext cx="6817993" cy="6817973"/>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空心弧">
                  <a:extLst>
                    <a:ext uri="{FF2B5EF4-FFF2-40B4-BE49-F238E27FC236}">
                      <a16:creationId xmlns:a16="http://schemas.microsoft.com/office/drawing/2014/main" xmlns="" id="{B0AC74BD-DBBC-435F-AED1-C5FE76EBD029}"/>
                    </a:ext>
                  </a:extLst>
                </p:cNvPr>
                <p:cNvSpPr>
                  <a:spLocks/>
                </p:cNvSpPr>
                <p:nvPr/>
              </p:nvSpPr>
              <p:spPr>
                <a:xfrm rot="8700000" flipH="1">
                  <a:off x="2469113" y="-86895"/>
                  <a:ext cx="6817983" cy="6817975"/>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空心弧">
                  <a:extLst>
                    <a:ext uri="{FF2B5EF4-FFF2-40B4-BE49-F238E27FC236}">
                      <a16:creationId xmlns:a16="http://schemas.microsoft.com/office/drawing/2014/main" xmlns="" id="{032B555D-B479-4FC4-A6F5-CFCC8F762D33}"/>
                    </a:ext>
                  </a:extLst>
                </p:cNvPr>
                <p:cNvSpPr>
                  <a:spLocks/>
                </p:cNvSpPr>
                <p:nvPr/>
              </p:nvSpPr>
              <p:spPr>
                <a:xfrm rot="12158039" flipH="1">
                  <a:off x="2467124" y="-86096"/>
                  <a:ext cx="6817982" cy="6817978"/>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39" name="图片 38">
                <a:extLst>
                  <a:ext uri="{FF2B5EF4-FFF2-40B4-BE49-F238E27FC236}">
                    <a16:creationId xmlns:a16="http://schemas.microsoft.com/office/drawing/2014/main" xmlns="" id="{B1EA26F0-85BB-4559-A42C-106067FADAFA}"/>
                  </a:ext>
                </a:extLst>
              </p:cNvPr>
              <p:cNvPicPr>
                <a:picLocks noChangeAspect="1"/>
              </p:cNvPicPr>
              <p:nvPr/>
            </p:nvPicPr>
            <p:blipFill>
              <a:blip r:embed="rId11">
                <a:extLst>
                  <a:ext uri="{28A0092B-C50C-407E-A947-70E740481C1C}">
                    <a14:useLocalDpi xmlns:a14="http://schemas.microsoft.com/office/drawing/2010/main" val="0"/>
                  </a:ext>
                </a:extLst>
              </a:blip>
              <a:srcRect l="16473" r="16473"/>
              <a:stretch/>
            </p:blipFill>
            <p:spPr>
              <a:xfrm>
                <a:off x="895148" y="1955767"/>
                <a:ext cx="2541071" cy="2488130"/>
              </a:xfrm>
              <a:prstGeom prst="ellipse">
                <a:avLst/>
              </a:prstGeom>
            </p:spPr>
          </p:pic>
        </p:grpSp>
        <p:pic>
          <p:nvPicPr>
            <p:cNvPr id="44" name="图片 43">
              <a:hlinkClick r:id="rId12" action="ppaction://hlinkfile"/>
              <a:extLst>
                <a:ext uri="{FF2B5EF4-FFF2-40B4-BE49-F238E27FC236}">
                  <a16:creationId xmlns:a16="http://schemas.microsoft.com/office/drawing/2014/main" xmlns="" id="{2CA035A9-CDC6-4F39-9AFB-FBAA26A7E2C5}"/>
                </a:ext>
              </a:extLst>
            </p:cNvPr>
            <p:cNvPicPr>
              <a:picLocks/>
            </p:cNvPicPr>
            <p:nvPr/>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278328" y="3265763"/>
              <a:ext cx="877901" cy="877901"/>
            </a:xfrm>
            <a:prstGeom prst="rect">
              <a:avLst/>
            </a:prstGeom>
          </p:spPr>
        </p:pic>
        <p:grpSp>
          <p:nvGrpSpPr>
            <p:cNvPr id="65" name="组合 64">
              <a:extLst>
                <a:ext uri="{FF2B5EF4-FFF2-40B4-BE49-F238E27FC236}">
                  <a16:creationId xmlns:a16="http://schemas.microsoft.com/office/drawing/2014/main" xmlns="" id="{BD124684-AEC5-4437-BF65-2DD84FAE7D32}"/>
                </a:ext>
              </a:extLst>
            </p:cNvPr>
            <p:cNvGrpSpPr/>
            <p:nvPr/>
          </p:nvGrpSpPr>
          <p:grpSpPr>
            <a:xfrm>
              <a:off x="8179249" y="5358258"/>
              <a:ext cx="3076058" cy="1096291"/>
              <a:chOff x="376432" y="5027369"/>
              <a:chExt cx="3076058" cy="1096291"/>
            </a:xfrm>
          </p:grpSpPr>
          <p:sp>
            <p:nvSpPr>
              <p:cNvPr id="66" name="文本">
                <a:extLst>
                  <a:ext uri="{FF2B5EF4-FFF2-40B4-BE49-F238E27FC236}">
                    <a16:creationId xmlns:a16="http://schemas.microsoft.com/office/drawing/2014/main" xmlns="" id="{DCFC933D-9E28-4AE6-80BF-6DD8E6DC6AC5}"/>
                  </a:ext>
                </a:extLst>
              </p:cNvPr>
              <p:cNvSpPr/>
              <p:nvPr/>
            </p:nvSpPr>
            <p:spPr>
              <a:xfrm>
                <a:off x="1490252" y="5503533"/>
                <a:ext cx="1962238" cy="461665"/>
              </a:xfrm>
              <a:prstGeom prst="rect">
                <a:avLst/>
              </a:prstGeom>
            </p:spPr>
            <p:txBody>
              <a:bodyPr wrap="square">
                <a:spAutoFit/>
              </a:body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250" normalizeH="0" baseline="0" noProof="0" dirty="0">
                    <a:ln>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高通垄断案</a:t>
                </a:r>
              </a:p>
            </p:txBody>
          </p:sp>
          <p:pic>
            <p:nvPicPr>
              <p:cNvPr id="67" name="图片 66">
                <a:extLst>
                  <a:ext uri="{FF2B5EF4-FFF2-40B4-BE49-F238E27FC236}">
                    <a16:creationId xmlns:a16="http://schemas.microsoft.com/office/drawing/2014/main" xmlns="" id="{7E334760-AAA3-40CC-8257-E8F7E8C94ACE}"/>
                  </a:ext>
                </a:extLst>
              </p:cNvPr>
              <p:cNvPicPr>
                <a:picLocks noChangeAspect="1"/>
              </p:cNvPicPr>
              <p:nvPr/>
            </p:nvPicPr>
            <p:blipFill rotWithShape="1">
              <a:blip r:embed="rId14"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68" name="直接连接符 67">
                <a:extLst>
                  <a:ext uri="{FF2B5EF4-FFF2-40B4-BE49-F238E27FC236}">
                    <a16:creationId xmlns:a16="http://schemas.microsoft.com/office/drawing/2014/main" xmlns="" id="{AC25CEF1-4054-4E1C-B55F-03394AE12194}"/>
                  </a:ext>
                </a:extLst>
              </p:cNvPr>
              <p:cNvCxnSpPr>
                <a:cxnSpLocks/>
              </p:cNvCxnSpPr>
              <p:nvPr/>
            </p:nvCxnSpPr>
            <p:spPr>
              <a:xfrm>
                <a:off x="1452698" y="6055928"/>
                <a:ext cx="1962238" cy="0"/>
              </a:xfrm>
              <a:prstGeom prst="line">
                <a:avLst/>
              </a:prstGeom>
              <a:noFill/>
              <a:ln w="6350" cap="flat" cmpd="sng" algn="ctr">
                <a:solidFill>
                  <a:srgbClr val="B26A37"/>
                </a:solidFill>
                <a:prstDash val="solid"/>
                <a:miter lim="800000"/>
              </a:ln>
              <a:effectLst/>
            </p:spPr>
          </p:cxnSp>
        </p:grpSp>
      </p:grpSp>
    </p:spTree>
    <p:extLst>
      <p:ext uri="{BB962C8B-B14F-4D97-AF65-F5344CB8AC3E}">
        <p14:creationId xmlns:p14="http://schemas.microsoft.com/office/powerpoint/2010/main" val="383419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pic>
        <p:nvPicPr>
          <p:cNvPr id="13" name="图片 39941">
            <a:extLst>
              <a:ext uri="{FF2B5EF4-FFF2-40B4-BE49-F238E27FC236}">
                <a16:creationId xmlns:a16="http://schemas.microsoft.com/office/drawing/2014/main" xmlns="" id="{A831C653-47D8-49C9-B1EB-DD1F2F1D157B}"/>
              </a:ext>
            </a:extLst>
          </p:cNvPr>
          <p:cNvPicPr>
            <a:picLocks noChangeAspect="1" noChangeArrowheads="1"/>
          </p:cNvPicPr>
          <p:nvPr/>
        </p:nvPicPr>
        <p:blipFill>
          <a:blip r:embed="rId2" cstate="print">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6357765" y="3189471"/>
            <a:ext cx="5381625" cy="3382961"/>
          </a:xfrm>
          <a:prstGeom prst="rect">
            <a:avLst/>
          </a:prstGeom>
          <a:noFill/>
          <a:ln>
            <a:noFill/>
          </a:ln>
        </p:spPr>
      </p:pic>
      <p:sp>
        <p:nvSpPr>
          <p:cNvPr id="14" name="文本占位符 95234">
            <a:extLst>
              <a:ext uri="{FF2B5EF4-FFF2-40B4-BE49-F238E27FC236}">
                <a16:creationId xmlns:a16="http://schemas.microsoft.com/office/drawing/2014/main" xmlns="" id="{FD1AD7F0-198A-4F4B-BD91-8EAF31F8BD32}"/>
              </a:ext>
            </a:extLst>
          </p:cNvPr>
          <p:cNvSpPr txBox="1">
            <a:spLocks noChangeArrowheads="1"/>
          </p:cNvSpPr>
          <p:nvPr/>
        </p:nvSpPr>
        <p:spPr bwMode="auto">
          <a:xfrm>
            <a:off x="620540" y="2294024"/>
            <a:ext cx="10833024" cy="565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2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金融寡头在经济领域中的统治主要是通过“参与制”实现的</a:t>
            </a:r>
          </a:p>
        </p:txBody>
      </p:sp>
      <p:cxnSp>
        <p:nvCxnSpPr>
          <p:cNvPr id="15" name="直接连接符 89">
            <a:extLst>
              <a:ext uri="{FF2B5EF4-FFF2-40B4-BE49-F238E27FC236}">
                <a16:creationId xmlns:a16="http://schemas.microsoft.com/office/drawing/2014/main" xmlns="" id="{E92ED40E-0CA4-4740-A0AD-F9D1D4CC4B76}"/>
              </a:ext>
            </a:extLst>
          </p:cNvPr>
          <p:cNvCxnSpPr>
            <a:cxnSpLocks noChangeShapeType="1"/>
          </p:cNvCxnSpPr>
          <p:nvPr/>
        </p:nvCxnSpPr>
        <p:spPr bwMode="auto">
          <a:xfrm flipV="1">
            <a:off x="1626245" y="2816410"/>
            <a:ext cx="0" cy="3756022"/>
          </a:xfrm>
          <a:prstGeom prst="line">
            <a:avLst/>
          </a:prstGeom>
          <a:noFill/>
          <a:ln w="28575">
            <a:solidFill>
              <a:srgbClr val="B26A37"/>
            </a:solidFill>
            <a:miter lim="800000"/>
            <a:headEnd/>
            <a:tailEnd/>
          </a:ln>
          <a:extLst>
            <a:ext uri="{909E8E84-426E-40DD-AFC4-6F175D3DCCD1}">
              <a14:hiddenFill xmlns:a14="http://schemas.microsoft.com/office/drawing/2010/main">
                <a:noFill/>
              </a14:hiddenFill>
            </a:ext>
          </a:extLst>
        </p:spPr>
      </p:cxnSp>
      <p:cxnSp>
        <p:nvCxnSpPr>
          <p:cNvPr id="16" name="直接连接符 90">
            <a:extLst>
              <a:ext uri="{FF2B5EF4-FFF2-40B4-BE49-F238E27FC236}">
                <a16:creationId xmlns:a16="http://schemas.microsoft.com/office/drawing/2014/main" xmlns="" id="{5F0C93A0-AA78-4745-AB29-7D07D16D4CEE}"/>
              </a:ext>
            </a:extLst>
          </p:cNvPr>
          <p:cNvCxnSpPr>
            <a:cxnSpLocks noChangeShapeType="1"/>
          </p:cNvCxnSpPr>
          <p:nvPr/>
        </p:nvCxnSpPr>
        <p:spPr bwMode="auto">
          <a:xfrm>
            <a:off x="614190" y="2816409"/>
            <a:ext cx="10909300" cy="0"/>
          </a:xfrm>
          <a:prstGeom prst="line">
            <a:avLst/>
          </a:prstGeom>
          <a:noFill/>
          <a:ln w="28575">
            <a:solidFill>
              <a:srgbClr val="B26A37"/>
            </a:solidFill>
            <a:miter lim="800000"/>
            <a:headEnd/>
            <a:tailEnd/>
          </a:ln>
          <a:extLst>
            <a:ext uri="{909E8E84-426E-40DD-AFC4-6F175D3DCCD1}">
              <a14:hiddenFill xmlns:a14="http://schemas.microsoft.com/office/drawing/2010/main">
                <a:noFill/>
              </a14:hiddenFill>
            </a:ext>
          </a:extLst>
        </p:spPr>
      </p:cxnSp>
      <p:sp>
        <p:nvSpPr>
          <p:cNvPr id="17" name="矩形 9">
            <a:extLst>
              <a:ext uri="{FF2B5EF4-FFF2-40B4-BE49-F238E27FC236}">
                <a16:creationId xmlns:a16="http://schemas.microsoft.com/office/drawing/2014/main" xmlns="" id="{D2F698AB-E254-4B5F-BD47-19ECEA4DF318}"/>
              </a:ext>
            </a:extLst>
          </p:cNvPr>
          <p:cNvSpPr>
            <a:spLocks noChangeArrowheads="1"/>
          </p:cNvSpPr>
          <p:nvPr/>
        </p:nvSpPr>
        <p:spPr bwMode="auto">
          <a:xfrm>
            <a:off x="1809578" y="3565709"/>
            <a:ext cx="4586287" cy="293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20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通过掌握“股票控制额”而对母公司、子公司、孙公司建立层层控制，并进而控制整个国民经济。 </a:t>
            </a:r>
          </a:p>
        </p:txBody>
      </p:sp>
      <p:sp>
        <p:nvSpPr>
          <p:cNvPr id="18" name="矩形 1">
            <a:extLst>
              <a:ext uri="{FF2B5EF4-FFF2-40B4-BE49-F238E27FC236}">
                <a16:creationId xmlns:a16="http://schemas.microsoft.com/office/drawing/2014/main" xmlns="" id="{7938EA71-2417-4811-979D-4AB47E9292C0}"/>
              </a:ext>
            </a:extLst>
          </p:cNvPr>
          <p:cNvSpPr>
            <a:spLocks noChangeArrowheads="1"/>
          </p:cNvSpPr>
          <p:nvPr/>
        </p:nvSpPr>
        <p:spPr bwMode="auto">
          <a:xfrm>
            <a:off x="479253" y="1813109"/>
            <a:ext cx="2954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经济上：“参与制”</a:t>
            </a:r>
            <a:endParaRPr lang="zh-CN" altLang="en-US" sz="2400" dirty="0">
              <a:solidFill>
                <a:srgbClr val="B26A37"/>
              </a:solidFill>
              <a:latin typeface="Arial" panose="020B0604020202020204" pitchFamily="34" charset="0"/>
              <a:sym typeface="Arial" panose="020B0604020202020204" pitchFamily="34" charset="0"/>
            </a:endParaRPr>
          </a:p>
        </p:txBody>
      </p:sp>
      <p:sp>
        <p:nvSpPr>
          <p:cNvPr id="9" name="矩形: 圆角 8">
            <a:extLst>
              <a:ext uri="{FF2B5EF4-FFF2-40B4-BE49-F238E27FC236}">
                <a16:creationId xmlns:a16="http://schemas.microsoft.com/office/drawing/2014/main" xmlns="" id="{F91EF76E-5B42-4C7B-B80C-BF961A77BF93}"/>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（三）金融资本与金融寡头</a:t>
            </a:r>
          </a:p>
        </p:txBody>
      </p:sp>
    </p:spTree>
    <p:extLst>
      <p:ext uri="{BB962C8B-B14F-4D97-AF65-F5344CB8AC3E}">
        <p14:creationId xmlns:p14="http://schemas.microsoft.com/office/powerpoint/2010/main" val="404159212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10" name="矩形 2">
            <a:extLst>
              <a:ext uri="{FF2B5EF4-FFF2-40B4-BE49-F238E27FC236}">
                <a16:creationId xmlns:a16="http://schemas.microsoft.com/office/drawing/2014/main" xmlns="" id="{7AE06561-F75E-4A8E-A8CC-1890B21CBB9A}"/>
              </a:ext>
            </a:extLst>
          </p:cNvPr>
          <p:cNvSpPr>
            <a:spLocks noChangeArrowheads="1"/>
          </p:cNvSpPr>
          <p:nvPr/>
        </p:nvSpPr>
        <p:spPr bwMode="auto">
          <a:xfrm>
            <a:off x="2076450" y="5842000"/>
            <a:ext cx="2601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dirty="0">
                <a:latin typeface="Arial" panose="020B0604020202020204" pitchFamily="34" charset="0"/>
                <a:sym typeface="Arial" panose="020B0604020202020204" pitchFamily="34" charset="0"/>
              </a:rPr>
              <a:t>纳尔逊</a:t>
            </a:r>
            <a:r>
              <a:rPr lang="en-US" altLang="zh-CN" sz="2400" dirty="0">
                <a:latin typeface="Arial" panose="020B0604020202020204" pitchFamily="34" charset="0"/>
                <a:sym typeface="Arial" panose="020B0604020202020204" pitchFamily="34" charset="0"/>
              </a:rPr>
              <a:t>·</a:t>
            </a:r>
            <a:r>
              <a:rPr lang="zh-CN" altLang="en-US" sz="2400" dirty="0">
                <a:latin typeface="Arial" panose="020B0604020202020204" pitchFamily="34" charset="0"/>
                <a:sym typeface="Arial" panose="020B0604020202020204" pitchFamily="34" charset="0"/>
              </a:rPr>
              <a:t>洛克菲勒</a:t>
            </a:r>
          </a:p>
        </p:txBody>
      </p:sp>
      <p:pic>
        <p:nvPicPr>
          <p:cNvPr id="11" name="图片 4">
            <a:extLst>
              <a:ext uri="{FF2B5EF4-FFF2-40B4-BE49-F238E27FC236}">
                <a16:creationId xmlns:a16="http://schemas.microsoft.com/office/drawing/2014/main" xmlns="" id="{6733D7A6-54FB-40A3-A7D0-782F14528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574" y="3797880"/>
            <a:ext cx="1729251" cy="190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5">
            <a:extLst>
              <a:ext uri="{FF2B5EF4-FFF2-40B4-BE49-F238E27FC236}">
                <a16:creationId xmlns:a16="http://schemas.microsoft.com/office/drawing/2014/main" xmlns="" id="{807FF763-8582-416F-829C-6417961D9889}"/>
              </a:ext>
            </a:extLst>
          </p:cNvPr>
          <p:cNvSpPr>
            <a:spLocks noChangeArrowheads="1"/>
          </p:cNvSpPr>
          <p:nvPr/>
        </p:nvSpPr>
        <p:spPr bwMode="auto">
          <a:xfrm>
            <a:off x="4472704" y="5847400"/>
            <a:ext cx="249299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400" dirty="0">
                <a:latin typeface="Arial" panose="020B0604020202020204" pitchFamily="34" charset="0"/>
                <a:sym typeface="Arial" panose="020B0604020202020204" pitchFamily="34" charset="0"/>
              </a:rPr>
              <a:t>亨利</a:t>
            </a:r>
            <a:r>
              <a:rPr lang="en-US" altLang="zh-CN" sz="2400" dirty="0">
                <a:latin typeface="Arial" panose="020B0604020202020204" pitchFamily="34" charset="0"/>
                <a:sym typeface="Arial" panose="020B0604020202020204" pitchFamily="34" charset="0"/>
              </a:rPr>
              <a:t>·</a:t>
            </a:r>
            <a:r>
              <a:rPr lang="zh-CN" altLang="en-US" sz="2400" dirty="0">
                <a:latin typeface="Arial" panose="020B0604020202020204" pitchFamily="34" charset="0"/>
                <a:sym typeface="Arial" panose="020B0604020202020204" pitchFamily="34" charset="0"/>
              </a:rPr>
              <a:t>保尔森</a:t>
            </a:r>
            <a:endParaRPr lang="en-US" altLang="zh-CN" sz="2400" dirty="0">
              <a:latin typeface="Arial" panose="020B0604020202020204" pitchFamily="34" charset="0"/>
              <a:sym typeface="Arial" panose="020B0604020202020204" pitchFamily="34" charset="0"/>
            </a:endParaRPr>
          </a:p>
          <a:p>
            <a:pPr algn="ctr">
              <a:lnSpc>
                <a:spcPct val="100000"/>
              </a:lnSpc>
              <a:spcBef>
                <a:spcPct val="0"/>
              </a:spcBef>
              <a:buFontTx/>
              <a:buNone/>
            </a:pPr>
            <a:r>
              <a:rPr lang="zh-CN" altLang="en-US" sz="2000" dirty="0">
                <a:latin typeface="Arial" panose="020B0604020202020204" pitchFamily="34" charset="0"/>
                <a:sym typeface="Arial" panose="020B0604020202020204" pitchFamily="34" charset="0"/>
              </a:rPr>
              <a:t>（高盛集团原主席）</a:t>
            </a:r>
          </a:p>
        </p:txBody>
      </p:sp>
      <p:sp>
        <p:nvSpPr>
          <p:cNvPr id="19" name="文本占位符 95234">
            <a:extLst>
              <a:ext uri="{FF2B5EF4-FFF2-40B4-BE49-F238E27FC236}">
                <a16:creationId xmlns:a16="http://schemas.microsoft.com/office/drawing/2014/main" xmlns="" id="{BBBB7F56-3E79-4B08-9419-D0160122E734}"/>
              </a:ext>
            </a:extLst>
          </p:cNvPr>
          <p:cNvSpPr txBox="1">
            <a:spLocks noChangeArrowheads="1"/>
          </p:cNvSpPr>
          <p:nvPr/>
        </p:nvSpPr>
        <p:spPr bwMode="auto">
          <a:xfrm>
            <a:off x="536575" y="2425700"/>
            <a:ext cx="111188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2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 金融寡头对国家机器的控制主要是通过同政府的“个人联合”来实现的</a:t>
            </a:r>
          </a:p>
        </p:txBody>
      </p:sp>
      <p:cxnSp>
        <p:nvCxnSpPr>
          <p:cNvPr id="20" name="直接连接符 89">
            <a:extLst>
              <a:ext uri="{FF2B5EF4-FFF2-40B4-BE49-F238E27FC236}">
                <a16:creationId xmlns:a16="http://schemas.microsoft.com/office/drawing/2014/main" xmlns="" id="{20B26E21-ADBA-4ADA-80A1-E07E85CA5017}"/>
              </a:ext>
            </a:extLst>
          </p:cNvPr>
          <p:cNvCxnSpPr>
            <a:cxnSpLocks noChangeShapeType="1"/>
          </p:cNvCxnSpPr>
          <p:nvPr/>
        </p:nvCxnSpPr>
        <p:spPr bwMode="auto">
          <a:xfrm flipV="1">
            <a:off x="1608138" y="2962277"/>
            <a:ext cx="0" cy="3583666"/>
          </a:xfrm>
          <a:prstGeom prst="line">
            <a:avLst/>
          </a:prstGeom>
          <a:noFill/>
          <a:ln w="28575">
            <a:solidFill>
              <a:srgbClr val="B26A37"/>
            </a:solidFill>
            <a:miter lim="800000"/>
            <a:headEnd/>
            <a:tailEnd/>
          </a:ln>
          <a:extLst>
            <a:ext uri="{909E8E84-426E-40DD-AFC4-6F175D3DCCD1}">
              <a14:hiddenFill xmlns:a14="http://schemas.microsoft.com/office/drawing/2010/main">
                <a:noFill/>
              </a14:hiddenFill>
            </a:ext>
          </a:extLst>
        </p:spPr>
      </p:cxnSp>
      <p:cxnSp>
        <p:nvCxnSpPr>
          <p:cNvPr id="21" name="直接连接符 90">
            <a:extLst>
              <a:ext uri="{FF2B5EF4-FFF2-40B4-BE49-F238E27FC236}">
                <a16:creationId xmlns:a16="http://schemas.microsoft.com/office/drawing/2014/main" xmlns="" id="{37B1A1F2-A506-4767-9BF1-603321DEF3C8}"/>
              </a:ext>
            </a:extLst>
          </p:cNvPr>
          <p:cNvCxnSpPr>
            <a:cxnSpLocks noChangeShapeType="1"/>
          </p:cNvCxnSpPr>
          <p:nvPr/>
        </p:nvCxnSpPr>
        <p:spPr bwMode="auto">
          <a:xfrm>
            <a:off x="641350" y="2962275"/>
            <a:ext cx="10909300" cy="0"/>
          </a:xfrm>
          <a:prstGeom prst="line">
            <a:avLst/>
          </a:prstGeom>
          <a:noFill/>
          <a:ln w="28575">
            <a:solidFill>
              <a:srgbClr val="B26A37"/>
            </a:solidFill>
            <a:miter lim="800000"/>
            <a:headEnd/>
            <a:tailEnd/>
          </a:ln>
          <a:extLst>
            <a:ext uri="{909E8E84-426E-40DD-AFC4-6F175D3DCCD1}">
              <a14:hiddenFill xmlns:a14="http://schemas.microsoft.com/office/drawing/2010/main">
                <a:noFill/>
              </a14:hiddenFill>
            </a:ext>
          </a:extLst>
        </p:spPr>
      </p:cxnSp>
      <p:sp>
        <p:nvSpPr>
          <p:cNvPr id="23" name="矩形 19">
            <a:extLst>
              <a:ext uri="{FF2B5EF4-FFF2-40B4-BE49-F238E27FC236}">
                <a16:creationId xmlns:a16="http://schemas.microsoft.com/office/drawing/2014/main" xmlns="" id="{0F8BC29F-A413-4038-8EE3-3BD346230E56}"/>
              </a:ext>
            </a:extLst>
          </p:cNvPr>
          <p:cNvSpPr>
            <a:spLocks noChangeArrowheads="1"/>
          </p:cNvSpPr>
          <p:nvPr/>
        </p:nvSpPr>
        <p:spPr bwMode="auto">
          <a:xfrm>
            <a:off x="506413" y="1958975"/>
            <a:ext cx="3262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政治上：“个人联合”</a:t>
            </a:r>
          </a:p>
        </p:txBody>
      </p:sp>
      <p:pic>
        <p:nvPicPr>
          <p:cNvPr id="24" name="Picture 15">
            <a:extLst>
              <a:ext uri="{FF2B5EF4-FFF2-40B4-BE49-F238E27FC236}">
                <a16:creationId xmlns:a16="http://schemas.microsoft.com/office/drawing/2014/main" xmlns="" id="{CE0C7E57-B14B-48EB-ABB6-DC684B21BF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10165"/>
          <a:stretch>
            <a:fillRect/>
          </a:stretch>
        </p:blipFill>
        <p:spPr bwMode="auto">
          <a:xfrm>
            <a:off x="2501974" y="3797880"/>
            <a:ext cx="1593776" cy="190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圆角 12">
            <a:extLst>
              <a:ext uri="{FF2B5EF4-FFF2-40B4-BE49-F238E27FC236}">
                <a16:creationId xmlns:a16="http://schemas.microsoft.com/office/drawing/2014/main" xmlns="" id="{7B6C4291-BFC9-4F9F-A33D-E0CEBC840086}"/>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（三）金融资本与金融寡头</a:t>
            </a:r>
          </a:p>
        </p:txBody>
      </p:sp>
      <p:sp>
        <p:nvSpPr>
          <p:cNvPr id="14" name="矩形 9">
            <a:extLst>
              <a:ext uri="{FF2B5EF4-FFF2-40B4-BE49-F238E27FC236}">
                <a16:creationId xmlns:a16="http://schemas.microsoft.com/office/drawing/2014/main" xmlns="" id="{7EEA3B58-46F3-4E19-B860-F1E9CDCA0BB2}"/>
              </a:ext>
            </a:extLst>
          </p:cNvPr>
          <p:cNvSpPr>
            <a:spLocks noChangeArrowheads="1"/>
          </p:cNvSpPr>
          <p:nvPr/>
        </p:nvSpPr>
        <p:spPr bwMode="auto">
          <a:xfrm>
            <a:off x="7513639" y="3378784"/>
            <a:ext cx="4586287" cy="293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200000"/>
              </a:lnSpc>
              <a:spcBef>
                <a:spcPct val="0"/>
              </a:spcBef>
              <a:buClr>
                <a:srgbClr val="C87E4C"/>
              </a:buClr>
              <a:buFont typeface="Wingdings" panose="05000000000000000000" pitchFamily="2" charset="2"/>
              <a:buChar char="p"/>
            </a:pPr>
            <a:r>
              <a:rPr lang="zh-CN" altLang="en-US" sz="2400" dirty="0">
                <a:solidFill>
                  <a:srgbClr val="000000"/>
                </a:solidFill>
                <a:latin typeface="Arial" panose="020B0604020202020204" pitchFamily="34" charset="0"/>
                <a:sym typeface="Arial" panose="020B0604020202020204" pitchFamily="34" charset="0"/>
              </a:rPr>
              <a:t>把代理人送进政府或议会</a:t>
            </a:r>
            <a:endParaRPr lang="en-US" altLang="zh-CN" sz="2400" dirty="0">
              <a:solidFill>
                <a:srgbClr val="000000"/>
              </a:solidFill>
              <a:latin typeface="Arial" panose="020B0604020202020204" pitchFamily="34" charset="0"/>
              <a:sym typeface="Arial" panose="020B0604020202020204" pitchFamily="34" charset="0"/>
            </a:endParaRPr>
          </a:p>
          <a:p>
            <a:pPr algn="just">
              <a:lnSpc>
                <a:spcPct val="200000"/>
              </a:lnSpc>
              <a:spcBef>
                <a:spcPct val="0"/>
              </a:spcBef>
              <a:buClr>
                <a:srgbClr val="C87E4C"/>
              </a:buClr>
              <a:buFont typeface="Wingdings" panose="05000000000000000000" pitchFamily="2" charset="2"/>
              <a:buChar char="p"/>
            </a:pPr>
            <a:r>
              <a:rPr lang="zh-CN" altLang="en-US" sz="2400" dirty="0">
                <a:solidFill>
                  <a:srgbClr val="000000"/>
                </a:solidFill>
                <a:latin typeface="Arial" panose="020B0604020202020204" pitchFamily="34" charset="0"/>
                <a:sym typeface="Arial" panose="020B0604020202020204" pitchFamily="34" charset="0"/>
              </a:rPr>
              <a:t>收买政府高官或国会议员</a:t>
            </a:r>
            <a:endParaRPr lang="en-US" altLang="zh-CN" sz="2400" dirty="0">
              <a:solidFill>
                <a:srgbClr val="000000"/>
              </a:solidFill>
              <a:latin typeface="Arial" panose="020B0604020202020204" pitchFamily="34" charset="0"/>
              <a:sym typeface="Arial" panose="020B0604020202020204" pitchFamily="34" charset="0"/>
            </a:endParaRPr>
          </a:p>
          <a:p>
            <a:pPr algn="just">
              <a:lnSpc>
                <a:spcPct val="200000"/>
              </a:lnSpc>
              <a:spcBef>
                <a:spcPct val="0"/>
              </a:spcBef>
              <a:buClr>
                <a:srgbClr val="C87E4C"/>
              </a:buClr>
              <a:buFont typeface="Wingdings" panose="05000000000000000000" pitchFamily="2" charset="2"/>
              <a:buChar char="p"/>
            </a:pPr>
            <a:r>
              <a:rPr lang="zh-CN" altLang="en-US" sz="2400" dirty="0">
                <a:solidFill>
                  <a:srgbClr val="000000"/>
                </a:solidFill>
                <a:latin typeface="Arial" panose="020B0604020202020204" pitchFamily="34" charset="0"/>
                <a:sym typeface="Arial" panose="020B0604020202020204" pitchFamily="34" charset="0"/>
              </a:rPr>
              <a:t>聘请原政府官员到公司担任高级职务</a:t>
            </a:r>
          </a:p>
        </p:txBody>
      </p:sp>
    </p:spTree>
    <p:extLst>
      <p:ext uri="{BB962C8B-B14F-4D97-AF65-F5344CB8AC3E}">
        <p14:creationId xmlns:p14="http://schemas.microsoft.com/office/powerpoint/2010/main" val="242989744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xmlns="" id="{7FF768A3-912B-45F5-844F-E1F66063D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62" y="1979629"/>
            <a:ext cx="4477340" cy="39526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26" name="文本框 1">
            <a:extLst>
              <a:ext uri="{FF2B5EF4-FFF2-40B4-BE49-F238E27FC236}">
                <a16:creationId xmlns:a16="http://schemas.microsoft.com/office/drawing/2014/main" xmlns="" id="{2199ADD2-03ED-45CC-914A-3B9E5400746E}"/>
              </a:ext>
            </a:extLst>
          </p:cNvPr>
          <p:cNvSpPr txBox="1">
            <a:spLocks noChangeArrowheads="1"/>
          </p:cNvSpPr>
          <p:nvPr/>
        </p:nvSpPr>
        <p:spPr bwMode="auto">
          <a:xfrm>
            <a:off x="5981700" y="1286794"/>
            <a:ext cx="5754637" cy="514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2800" algn="just">
              <a:lnSpc>
                <a:spcPct val="150000"/>
              </a:lnSpc>
              <a:buNone/>
            </a:pPr>
            <a:r>
              <a:rPr lang="zh-CN" altLang="en-US" sz="2400" dirty="0">
                <a:latin typeface="Arial" panose="020B0604020202020204" pitchFamily="34" charset="0"/>
                <a:sym typeface="Arial" panose="020B0604020202020204" pitchFamily="34" charset="0"/>
              </a:rPr>
              <a:t>帝国主义，或者说金融资本的统治，是资本主义的最高阶段，这时候，这种分离达到了极大的程度。金融资本对其他一切形式的资本的优势，意味着食利者和金融寡头占统治地位，意味着少数拥有金融“实力”的国家处于和其余一切国家不同的特殊地位。</a:t>
            </a:r>
          </a:p>
          <a:p>
            <a:pPr indent="622800" algn="r">
              <a:lnSpc>
                <a:spcPct val="150000"/>
              </a:lnSpc>
              <a:buNone/>
            </a:pPr>
            <a:r>
              <a:rPr lang="en-US" altLang="zh-CN" sz="2400" dirty="0">
                <a:latin typeface="Arial" panose="020B0604020202020204" pitchFamily="34" charset="0"/>
                <a:sym typeface="Arial" panose="020B0604020202020204" pitchFamily="34" charset="0"/>
              </a:rPr>
              <a:t>——</a:t>
            </a:r>
            <a:r>
              <a:rPr lang="zh-CN" altLang="en-US" sz="2400" dirty="0">
                <a:latin typeface="Arial" panose="020B0604020202020204" pitchFamily="34" charset="0"/>
                <a:sym typeface="Arial" panose="020B0604020202020204" pitchFamily="34" charset="0"/>
              </a:rPr>
              <a:t>列宁：</a:t>
            </a:r>
            <a:r>
              <a:rPr lang="en-US" altLang="zh-CN" sz="2400" dirty="0">
                <a:latin typeface="Arial" panose="020B0604020202020204" pitchFamily="34" charset="0"/>
                <a:sym typeface="Arial" panose="020B0604020202020204" pitchFamily="34" charset="0"/>
              </a:rPr>
              <a:t>《</a:t>
            </a:r>
            <a:r>
              <a:rPr lang="zh-CN" altLang="en-US" sz="2400" dirty="0">
                <a:latin typeface="Arial" panose="020B0604020202020204" pitchFamily="34" charset="0"/>
                <a:sym typeface="Arial" panose="020B0604020202020204" pitchFamily="34" charset="0"/>
              </a:rPr>
              <a:t>帝国主义是资本主义的最高阶段</a:t>
            </a:r>
            <a:r>
              <a:rPr lang="en-US" altLang="zh-CN" sz="2400" dirty="0">
                <a:latin typeface="Arial" panose="020B0604020202020204" pitchFamily="34" charset="0"/>
                <a:sym typeface="Arial" panose="020B0604020202020204" pitchFamily="34" charset="0"/>
              </a:rPr>
              <a:t>》</a:t>
            </a:r>
            <a:endParaRPr lang="zh-CN" altLang="en-US" sz="2400" dirty="0">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177600362"/>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35" name="矩形: 圆角 34">
            <a:extLst>
              <a:ext uri="{FF2B5EF4-FFF2-40B4-BE49-F238E27FC236}">
                <a16:creationId xmlns:a16="http://schemas.microsoft.com/office/drawing/2014/main" xmlns="" id="{861EB248-BEF8-41FA-956B-7DB3DBB0CAA5}"/>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（四）垄断利润和垄断价格</a:t>
            </a:r>
          </a:p>
        </p:txBody>
      </p:sp>
      <p:sp>
        <p:nvSpPr>
          <p:cNvPr id="61" name="文本框 1">
            <a:extLst>
              <a:ext uri="{FF2B5EF4-FFF2-40B4-BE49-F238E27FC236}">
                <a16:creationId xmlns:a16="http://schemas.microsoft.com/office/drawing/2014/main" xmlns="" id="{55ED955F-1311-44BA-8141-6C85A08ED3F2}"/>
              </a:ext>
            </a:extLst>
          </p:cNvPr>
          <p:cNvSpPr txBox="1">
            <a:spLocks noChangeArrowheads="1"/>
          </p:cNvSpPr>
          <p:nvPr/>
        </p:nvSpPr>
        <p:spPr bwMode="auto">
          <a:xfrm>
            <a:off x="706672" y="3106738"/>
            <a:ext cx="5060950" cy="242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Tx/>
              <a:buNone/>
            </a:pPr>
            <a:r>
              <a:rPr lang="zh-CN" altLang="en-US" sz="3200" b="1" dirty="0">
                <a:solidFill>
                  <a:srgbClr val="B26A37"/>
                </a:solidFill>
                <a:latin typeface="Arial" panose="020B0604020202020204" pitchFamily="34" charset="0"/>
                <a:sym typeface="Arial" panose="020B0604020202020204" pitchFamily="34" charset="0"/>
              </a:rPr>
              <a:t>垄断利润</a:t>
            </a:r>
            <a:r>
              <a:rPr lang="zh-CN" altLang="en-US" sz="2400" dirty="0">
                <a:latin typeface="Arial" panose="020B0604020202020204" pitchFamily="34" charset="0"/>
                <a:sym typeface="Arial" panose="020B0604020202020204" pitchFamily="34" charset="0"/>
              </a:rPr>
              <a:t>是垄断资本家凭借其在社会生产和流通中的垄断地位而获得的超过平均利润的高额利润。</a:t>
            </a:r>
            <a:r>
              <a:rPr lang="zh-CN" altLang="en-US" sz="2400" b="1" dirty="0">
                <a:latin typeface="Arial" panose="020B0604020202020204" pitchFamily="34" charset="0"/>
                <a:sym typeface="Arial" panose="020B0604020202020204" pitchFamily="34" charset="0"/>
              </a:rPr>
              <a:t>获取垄断利润</a:t>
            </a:r>
            <a:r>
              <a:rPr lang="zh-CN" altLang="en-US" sz="2400" dirty="0">
                <a:latin typeface="Arial" panose="020B0604020202020204" pitchFamily="34" charset="0"/>
                <a:sym typeface="Arial" panose="020B0604020202020204" pitchFamily="34" charset="0"/>
              </a:rPr>
              <a:t>是垄断资本的</a:t>
            </a:r>
            <a:r>
              <a:rPr lang="zh-CN" altLang="en-US" sz="2400" b="1" dirty="0">
                <a:latin typeface="Arial" panose="020B0604020202020204" pitchFamily="34" charset="0"/>
                <a:sym typeface="Arial" panose="020B0604020202020204" pitchFamily="34" charset="0"/>
              </a:rPr>
              <a:t>实质</a:t>
            </a:r>
            <a:r>
              <a:rPr lang="zh-CN" altLang="en-US" sz="2400" dirty="0">
                <a:latin typeface="Arial" panose="020B0604020202020204" pitchFamily="34" charset="0"/>
                <a:sym typeface="Arial" panose="020B0604020202020204" pitchFamily="34" charset="0"/>
              </a:rPr>
              <a:t>。</a:t>
            </a:r>
          </a:p>
        </p:txBody>
      </p:sp>
      <p:graphicFrame>
        <p:nvGraphicFramePr>
          <p:cNvPr id="4" name="图示 3">
            <a:extLst>
              <a:ext uri="{FF2B5EF4-FFF2-40B4-BE49-F238E27FC236}">
                <a16:creationId xmlns:a16="http://schemas.microsoft.com/office/drawing/2014/main" xmlns="" id="{E8EA8AC6-A02C-405E-AA86-AD849EFFEEA5}"/>
              </a:ext>
            </a:extLst>
          </p:cNvPr>
          <p:cNvGraphicFramePr/>
          <p:nvPr>
            <p:extLst>
              <p:ext uri="{D42A27DB-BD31-4B8C-83A1-F6EECF244321}">
                <p14:modId xmlns:p14="http://schemas.microsoft.com/office/powerpoint/2010/main" val="2610180589"/>
              </p:ext>
            </p:extLst>
          </p:nvPr>
        </p:nvGraphicFramePr>
        <p:xfrm>
          <a:off x="6096001" y="2043581"/>
          <a:ext cx="5809860" cy="41764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4">
            <a:extLst>
              <a:ext uri="{FF2B5EF4-FFF2-40B4-BE49-F238E27FC236}">
                <a16:creationId xmlns:a16="http://schemas.microsoft.com/office/drawing/2014/main" xmlns="" id="{DAD7896F-D8F4-471F-982B-A17B11886D39}"/>
              </a:ext>
            </a:extLst>
          </p:cNvPr>
          <p:cNvSpPr>
            <a:spLocks noChangeArrowheads="1"/>
          </p:cNvSpPr>
          <p:nvPr/>
        </p:nvSpPr>
        <p:spPr bwMode="auto">
          <a:xfrm>
            <a:off x="646124" y="1986072"/>
            <a:ext cx="5182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1.</a:t>
            </a:r>
            <a:r>
              <a:rPr lang="zh-CN" altLang="en-US" sz="2400" b="1" dirty="0">
                <a:solidFill>
                  <a:srgbClr val="B26A37"/>
                </a:solidFill>
                <a:latin typeface="Arial" panose="020B0604020202020204" pitchFamily="34" charset="0"/>
                <a:sym typeface="Arial" panose="020B0604020202020204" pitchFamily="34" charset="0"/>
              </a:rPr>
              <a:t>垄断利润</a:t>
            </a:r>
          </a:p>
        </p:txBody>
      </p:sp>
    </p:spTree>
    <p:extLst>
      <p:ext uri="{BB962C8B-B14F-4D97-AF65-F5344CB8AC3E}">
        <p14:creationId xmlns:p14="http://schemas.microsoft.com/office/powerpoint/2010/main" val="3027111482"/>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6" name="文本框 1">
            <a:extLst>
              <a:ext uri="{FF2B5EF4-FFF2-40B4-BE49-F238E27FC236}">
                <a16:creationId xmlns:a16="http://schemas.microsoft.com/office/drawing/2014/main" xmlns="" id="{6F2288FD-6756-4CBD-9508-13D7E83DF788}"/>
              </a:ext>
            </a:extLst>
          </p:cNvPr>
          <p:cNvSpPr txBox="1">
            <a:spLocks noChangeArrowheads="1"/>
          </p:cNvSpPr>
          <p:nvPr/>
        </p:nvSpPr>
        <p:spPr bwMode="auto">
          <a:xfrm>
            <a:off x="942641" y="2739030"/>
            <a:ext cx="5508268" cy="28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Tx/>
              <a:buNone/>
            </a:pPr>
            <a:r>
              <a:rPr lang="zh-CN" altLang="en-US" sz="2400" dirty="0">
                <a:latin typeface="Arial" panose="020B0604020202020204" pitchFamily="34" charset="0"/>
                <a:sym typeface="Arial" panose="020B0604020202020204" pitchFamily="34" charset="0"/>
              </a:rPr>
              <a:t>垄断利润主要是通过垄断组织制定的垄断价格来实现的。</a:t>
            </a:r>
            <a:r>
              <a:rPr lang="zh-CN" altLang="en-US" b="1" dirty="0">
                <a:solidFill>
                  <a:srgbClr val="B26A37"/>
                </a:solidFill>
                <a:latin typeface="Arial" panose="020B0604020202020204" pitchFamily="34" charset="0"/>
                <a:sym typeface="Arial" panose="020B0604020202020204" pitchFamily="34" charset="0"/>
              </a:rPr>
              <a:t>垄断价格</a:t>
            </a:r>
            <a:r>
              <a:rPr lang="zh-CN" altLang="en-US" sz="2400" dirty="0">
                <a:latin typeface="Arial" panose="020B0604020202020204" pitchFamily="34" charset="0"/>
                <a:sym typeface="Arial" panose="020B0604020202020204" pitchFamily="34" charset="0"/>
              </a:rPr>
              <a:t>是垄断组织在销售或购买商品时，凭借其垄断地位规定的、旨在保证获取最大限度利润的市场价格。</a:t>
            </a:r>
          </a:p>
        </p:txBody>
      </p:sp>
      <p:sp>
        <p:nvSpPr>
          <p:cNvPr id="7" name="任意多边形 4">
            <a:extLst>
              <a:ext uri="{FF2B5EF4-FFF2-40B4-BE49-F238E27FC236}">
                <a16:creationId xmlns:a16="http://schemas.microsoft.com/office/drawing/2014/main" xmlns="" id="{C1A18703-C9A6-4452-9E5A-807E4B63A162}"/>
              </a:ext>
            </a:extLst>
          </p:cNvPr>
          <p:cNvSpPr/>
          <p:nvPr/>
        </p:nvSpPr>
        <p:spPr bwMode="auto">
          <a:xfrm>
            <a:off x="7009112" y="2094693"/>
            <a:ext cx="1633538" cy="1636713"/>
          </a:xfrm>
          <a:custGeom>
            <a:avLst/>
            <a:gdLst>
              <a:gd name="connsiteX0" fmla="*/ 0 w 936210"/>
              <a:gd name="connsiteY0" fmla="*/ 468105 h 936210"/>
              <a:gd name="connsiteX1" fmla="*/ 468105 w 936210"/>
              <a:gd name="connsiteY1" fmla="*/ 0 h 936210"/>
              <a:gd name="connsiteX2" fmla="*/ 936210 w 936210"/>
              <a:gd name="connsiteY2" fmla="*/ 468105 h 936210"/>
              <a:gd name="connsiteX3" fmla="*/ 468105 w 936210"/>
              <a:gd name="connsiteY3" fmla="*/ 936210 h 936210"/>
              <a:gd name="connsiteX4" fmla="*/ 0 w 936210"/>
              <a:gd name="connsiteY4" fmla="*/ 468105 h 936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210" h="936210">
                <a:moveTo>
                  <a:pt x="0" y="468105"/>
                </a:moveTo>
                <a:cubicBezTo>
                  <a:pt x="0" y="209578"/>
                  <a:pt x="209578" y="0"/>
                  <a:pt x="468105" y="0"/>
                </a:cubicBezTo>
                <a:cubicBezTo>
                  <a:pt x="726632" y="0"/>
                  <a:pt x="936210" y="209578"/>
                  <a:pt x="936210" y="468105"/>
                </a:cubicBezTo>
                <a:cubicBezTo>
                  <a:pt x="936210" y="726632"/>
                  <a:pt x="726632" y="936210"/>
                  <a:pt x="468105" y="936210"/>
                </a:cubicBezTo>
                <a:cubicBezTo>
                  <a:pt x="209578" y="936210"/>
                  <a:pt x="0" y="726632"/>
                  <a:pt x="0" y="468105"/>
                </a:cubicBezTo>
                <a:close/>
              </a:path>
            </a:pathLst>
          </a:custGeom>
          <a:solidFill>
            <a:srgbClr val="B26A37"/>
          </a:solidFill>
          <a:ln>
            <a:solidFill>
              <a:srgbClr val="B26A37"/>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62505" tIns="162505" rIns="162505" bIns="162505" anchor="ctr"/>
          <a:lstStyle>
            <a:lvl1pPr defTabSz="8890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890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890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890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890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89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89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89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89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spcAft>
                <a:spcPct val="35000"/>
              </a:spcAft>
              <a:buFontTx/>
              <a:buNone/>
              <a:defRPr/>
            </a:pPr>
            <a:r>
              <a:rPr lang="zh-CN" altLang="en-US" sz="2400" dirty="0">
                <a:solidFill>
                  <a:srgbClr val="FFFFFF"/>
                </a:solidFill>
                <a:latin typeface="Arial" panose="020B0604020202020204" pitchFamily="34" charset="0"/>
                <a:sym typeface="Arial" panose="020B0604020202020204" pitchFamily="34" charset="0"/>
              </a:rPr>
              <a:t>垄断价格</a:t>
            </a:r>
          </a:p>
        </p:txBody>
      </p:sp>
      <p:graphicFrame>
        <p:nvGraphicFramePr>
          <p:cNvPr id="2" name="图示 1">
            <a:extLst>
              <a:ext uri="{FF2B5EF4-FFF2-40B4-BE49-F238E27FC236}">
                <a16:creationId xmlns:a16="http://schemas.microsoft.com/office/drawing/2014/main" xmlns="" id="{2092E143-A03E-4FAE-B465-038F87DFCB1F}"/>
              </a:ext>
            </a:extLst>
          </p:cNvPr>
          <p:cNvGraphicFramePr/>
          <p:nvPr>
            <p:extLst>
              <p:ext uri="{D42A27DB-BD31-4B8C-83A1-F6EECF244321}">
                <p14:modId xmlns:p14="http://schemas.microsoft.com/office/powerpoint/2010/main" val="2272768534"/>
              </p:ext>
            </p:extLst>
          </p:nvPr>
        </p:nvGraphicFramePr>
        <p:xfrm>
          <a:off x="8207328" y="1990736"/>
          <a:ext cx="4300540" cy="1844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a:extLst>
              <a:ext uri="{FF2B5EF4-FFF2-40B4-BE49-F238E27FC236}">
                <a16:creationId xmlns:a16="http://schemas.microsoft.com/office/drawing/2014/main" xmlns="" id="{9979441C-E938-4E66-A39E-CDD805AF0CCE}"/>
              </a:ext>
            </a:extLst>
          </p:cNvPr>
          <p:cNvPicPr>
            <a:picLocks noChangeAspect="1"/>
          </p:cNvPicPr>
          <p:nvPr/>
        </p:nvPicPr>
        <p:blipFill>
          <a:blip r:embed="rId7"/>
          <a:stretch>
            <a:fillRect/>
          </a:stretch>
        </p:blipFill>
        <p:spPr>
          <a:xfrm>
            <a:off x="7217172" y="3835362"/>
            <a:ext cx="3861111" cy="255192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矩形: 圆角 7">
            <a:extLst>
              <a:ext uri="{FF2B5EF4-FFF2-40B4-BE49-F238E27FC236}">
                <a16:creationId xmlns:a16="http://schemas.microsoft.com/office/drawing/2014/main" xmlns="" id="{9AC9052B-2091-4304-A8C0-D71C7C283010}"/>
              </a:ext>
            </a:extLst>
          </p:cNvPr>
          <p:cNvSpPr/>
          <p:nvPr/>
        </p:nvSpPr>
        <p:spPr>
          <a:xfrm>
            <a:off x="3237147" y="1064542"/>
            <a:ext cx="5717707"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（四）垄断利润和垄断价格</a:t>
            </a:r>
          </a:p>
        </p:txBody>
      </p:sp>
      <p:sp>
        <p:nvSpPr>
          <p:cNvPr id="9" name="矩形 4">
            <a:extLst>
              <a:ext uri="{FF2B5EF4-FFF2-40B4-BE49-F238E27FC236}">
                <a16:creationId xmlns:a16="http://schemas.microsoft.com/office/drawing/2014/main" xmlns="" id="{243F20EF-76BD-415C-8BA5-F05BBBFE5737}"/>
              </a:ext>
            </a:extLst>
          </p:cNvPr>
          <p:cNvSpPr>
            <a:spLocks noChangeArrowheads="1"/>
          </p:cNvSpPr>
          <p:nvPr/>
        </p:nvSpPr>
        <p:spPr bwMode="auto">
          <a:xfrm>
            <a:off x="646124" y="1986072"/>
            <a:ext cx="5182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垄断价格</a:t>
            </a:r>
          </a:p>
        </p:txBody>
      </p:sp>
    </p:spTree>
    <p:extLst>
      <p:ext uri="{BB962C8B-B14F-4D97-AF65-F5344CB8AC3E}">
        <p14:creationId xmlns:p14="http://schemas.microsoft.com/office/powerpoint/2010/main" val="207532982"/>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pic>
        <p:nvPicPr>
          <p:cNvPr id="85" name="图片 60">
            <a:hlinkClick r:id="rId3" action="ppaction://hlinksldjump"/>
            <a:extLst>
              <a:ext uri="{FF2B5EF4-FFF2-40B4-BE49-F238E27FC236}">
                <a16:creationId xmlns:a16="http://schemas.microsoft.com/office/drawing/2014/main" xmlns="" id="{A491CB0F-57EA-4DC5-A1E6-320F151F7B14}"/>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7526" y="6176297"/>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圆角 16">
            <a:extLst>
              <a:ext uri="{FF2B5EF4-FFF2-40B4-BE49-F238E27FC236}">
                <a16:creationId xmlns:a16="http://schemas.microsoft.com/office/drawing/2014/main" xmlns="" id="{6C92297B-A7A7-4E0A-B4D0-4331BE32D603}"/>
              </a:ext>
            </a:extLst>
          </p:cNvPr>
          <p:cNvSpPr/>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（一）国家垄断资本主义的形成及作用</a:t>
            </a:r>
          </a:p>
        </p:txBody>
      </p:sp>
      <p:grpSp>
        <p:nvGrpSpPr>
          <p:cNvPr id="20" name="组合 19">
            <a:extLst>
              <a:ext uri="{FF2B5EF4-FFF2-40B4-BE49-F238E27FC236}">
                <a16:creationId xmlns:a16="http://schemas.microsoft.com/office/drawing/2014/main" xmlns="" id="{1BC2AAAC-8474-4AB8-A86D-DF52B5428ACE}"/>
              </a:ext>
            </a:extLst>
          </p:cNvPr>
          <p:cNvGrpSpPr/>
          <p:nvPr/>
        </p:nvGrpSpPr>
        <p:grpSpPr>
          <a:xfrm>
            <a:off x="565066" y="2736747"/>
            <a:ext cx="5402027" cy="2582118"/>
            <a:chOff x="549121" y="5277264"/>
            <a:chExt cx="3556878" cy="4364989"/>
          </a:xfrm>
        </p:grpSpPr>
        <p:sp>
          <p:nvSpPr>
            <p:cNvPr id="21" name="矩形 16">
              <a:extLst>
                <a:ext uri="{FF2B5EF4-FFF2-40B4-BE49-F238E27FC236}">
                  <a16:creationId xmlns:a16="http://schemas.microsoft.com/office/drawing/2014/main" xmlns="" id="{2368CA00-E0E4-4300-9436-33BB94DF0F67}"/>
                </a:ext>
              </a:extLst>
            </p:cNvPr>
            <p:cNvSpPr>
              <a:spLocks noChangeArrowheads="1"/>
            </p:cNvSpPr>
            <p:nvPr/>
          </p:nvSpPr>
          <p:spPr bwMode="auto">
            <a:xfrm>
              <a:off x="549121" y="5368519"/>
              <a:ext cx="3556878" cy="4273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50000"/>
                </a:lnSpc>
                <a:spcBef>
                  <a:spcPct val="0"/>
                </a:spcBef>
                <a:buFontTx/>
                <a:buNone/>
              </a:pPr>
              <a:r>
                <a:rPr lang="zh-CN" altLang="en-US" sz="3200" b="1" dirty="0">
                  <a:solidFill>
                    <a:srgbClr val="B26A37"/>
                  </a:solidFill>
                  <a:latin typeface="Arial" panose="020B0604020202020204" pitchFamily="34" charset="0"/>
                  <a:sym typeface="Arial" panose="020B0604020202020204" pitchFamily="34" charset="0"/>
                </a:rPr>
                <a:t>国家垄断资本主义</a:t>
              </a:r>
              <a:r>
                <a:rPr lang="zh-CN" altLang="en-US" sz="2400" dirty="0">
                  <a:solidFill>
                    <a:srgbClr val="000000"/>
                  </a:solidFill>
                  <a:latin typeface="Arial" panose="020B0604020202020204" pitchFamily="34" charset="0"/>
                  <a:sym typeface="Arial" panose="020B0604020202020204" pitchFamily="34" charset="0"/>
                </a:rPr>
                <a:t>是国家政权和私人垄断资本融合在一起的垄断资本主义。国家垄断资本主义的产生，标志着资本主义发展进入了新的阶段。 </a:t>
              </a:r>
            </a:p>
          </p:txBody>
        </p:sp>
        <p:sp>
          <p:nvSpPr>
            <p:cNvPr id="23" name="矩形 20">
              <a:extLst>
                <a:ext uri="{FF2B5EF4-FFF2-40B4-BE49-F238E27FC236}">
                  <a16:creationId xmlns:a16="http://schemas.microsoft.com/office/drawing/2014/main" xmlns="" id="{4B8434AF-2747-4B3E-8277-CE0011E09295}"/>
                </a:ext>
              </a:extLst>
            </p:cNvPr>
            <p:cNvSpPr>
              <a:spLocks noChangeArrowheads="1"/>
            </p:cNvSpPr>
            <p:nvPr/>
          </p:nvSpPr>
          <p:spPr bwMode="auto">
            <a:xfrm>
              <a:off x="1045299" y="5277264"/>
              <a:ext cx="3060700"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50000"/>
                </a:lnSpc>
                <a:spcBef>
                  <a:spcPct val="0"/>
                </a:spcBef>
                <a:buFontTx/>
                <a:buNone/>
              </a:pPr>
              <a:endParaRPr lang="zh-CN" altLang="en-US" b="1" dirty="0">
                <a:solidFill>
                  <a:srgbClr val="B26A37"/>
                </a:solidFill>
                <a:effectLst>
                  <a:outerShdw blurRad="38100" dist="38100" dir="2700000" algn="tl">
                    <a:srgbClr val="000000">
                      <a:alpha val="43137"/>
                    </a:srgbClr>
                  </a:outerShdw>
                </a:effectLst>
                <a:latin typeface="Arial" panose="020B0604020202020204" pitchFamily="34" charset="0"/>
                <a:sym typeface="Arial" panose="020B0604020202020204" pitchFamily="34" charset="0"/>
              </a:endParaRPr>
            </a:p>
          </p:txBody>
        </p:sp>
      </p:grpSp>
      <p:grpSp>
        <p:nvGrpSpPr>
          <p:cNvPr id="10" name="组合 9">
            <a:extLst>
              <a:ext uri="{FF2B5EF4-FFF2-40B4-BE49-F238E27FC236}">
                <a16:creationId xmlns:a16="http://schemas.microsoft.com/office/drawing/2014/main" xmlns="" id="{D3C4ECB6-8D7E-428D-928F-DE1E7E86211F}"/>
              </a:ext>
            </a:extLst>
          </p:cNvPr>
          <p:cNvGrpSpPr/>
          <p:nvPr/>
        </p:nvGrpSpPr>
        <p:grpSpPr>
          <a:xfrm>
            <a:off x="7389963" y="1939166"/>
            <a:ext cx="3835018" cy="3842405"/>
            <a:chOff x="700836" y="1442043"/>
            <a:chExt cx="2947809" cy="2953487"/>
          </a:xfrm>
        </p:grpSpPr>
        <p:grpSp>
          <p:nvGrpSpPr>
            <p:cNvPr id="11" name="组合">
              <a:extLst>
                <a:ext uri="{FF2B5EF4-FFF2-40B4-BE49-F238E27FC236}">
                  <a16:creationId xmlns:a16="http://schemas.microsoft.com/office/drawing/2014/main" xmlns="" id="{EC74E075-713C-4680-A8F0-31CD7A74FC39}"/>
                </a:ext>
              </a:extLst>
            </p:cNvPr>
            <p:cNvGrpSpPr/>
            <p:nvPr/>
          </p:nvGrpSpPr>
          <p:grpSpPr>
            <a:xfrm rot="2700000">
              <a:off x="697997" y="1444882"/>
              <a:ext cx="2953487" cy="2947809"/>
              <a:chOff x="1985640" y="-544697"/>
              <a:chExt cx="6843660" cy="6830504"/>
            </a:xfrm>
          </p:grpSpPr>
          <p:sp>
            <p:nvSpPr>
              <p:cNvPr id="13" name="空心弧">
                <a:extLst>
                  <a:ext uri="{FF2B5EF4-FFF2-40B4-BE49-F238E27FC236}">
                    <a16:creationId xmlns:a16="http://schemas.microsoft.com/office/drawing/2014/main" xmlns="" id="{0BDB4C2B-559B-48A8-BED2-331B8D3AAB5E}"/>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4" name="空心弧">
                <a:extLst>
                  <a:ext uri="{FF2B5EF4-FFF2-40B4-BE49-F238E27FC236}">
                    <a16:creationId xmlns:a16="http://schemas.microsoft.com/office/drawing/2014/main" xmlns="" id="{9A78AEF7-F335-4382-96EC-70701B7C3EDC}"/>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8" name="空心弧">
                <a:extLst>
                  <a:ext uri="{FF2B5EF4-FFF2-40B4-BE49-F238E27FC236}">
                    <a16:creationId xmlns:a16="http://schemas.microsoft.com/office/drawing/2014/main" xmlns="" id="{7644F958-0F64-4F5D-B693-28284449FDAD}"/>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9" name="空心弧">
                <a:extLst>
                  <a:ext uri="{FF2B5EF4-FFF2-40B4-BE49-F238E27FC236}">
                    <a16:creationId xmlns:a16="http://schemas.microsoft.com/office/drawing/2014/main" xmlns="" id="{D0A176DF-EC45-4D4E-91A2-9EBD3A7F01B6}"/>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12" name="图片 11">
              <a:extLst>
                <a:ext uri="{FF2B5EF4-FFF2-40B4-BE49-F238E27FC236}">
                  <a16:creationId xmlns:a16="http://schemas.microsoft.com/office/drawing/2014/main" xmlns="" id="{2761BB9F-80CD-42DA-8A11-1550970031C2}"/>
                </a:ext>
              </a:extLst>
            </p:cNvPr>
            <p:cNvPicPr>
              <a:picLocks noChangeAspect="1"/>
            </p:cNvPicPr>
            <p:nvPr/>
          </p:nvPicPr>
          <p:blipFill>
            <a:blip r:embed="rId5">
              <a:extLst>
                <a:ext uri="{28A0092B-C50C-407E-A947-70E740481C1C}">
                  <a14:useLocalDpi xmlns:a14="http://schemas.microsoft.com/office/drawing/2010/main" val="0"/>
                </a:ext>
              </a:extLst>
            </a:blip>
            <a:srcRect l="16922" r="16922"/>
            <a:stretch/>
          </p:blipFill>
          <p:spPr>
            <a:xfrm>
              <a:off x="894215" y="1651230"/>
              <a:ext cx="2542938" cy="2538405"/>
            </a:xfrm>
            <a:prstGeom prst="ellipse">
              <a:avLst/>
            </a:prstGeom>
          </p:spPr>
        </p:pic>
      </p:grpSp>
      <p:pic>
        <p:nvPicPr>
          <p:cNvPr id="24" name="图片 23">
            <a:hlinkClick r:id="rId6" action="ppaction://hlinkfile"/>
            <a:extLst>
              <a:ext uri="{FF2B5EF4-FFF2-40B4-BE49-F238E27FC236}">
                <a16:creationId xmlns:a16="http://schemas.microsoft.com/office/drawing/2014/main" xmlns="" id="{6A659F80-D490-4FE2-9A21-8F22887F0640}"/>
              </a:ext>
            </a:extLst>
          </p:cNvPr>
          <p:cNvPicPr>
            <a:picLocks noChangeAspect="1"/>
          </p:cNvPicPr>
          <p:nvPr/>
        </p:nvPicPr>
        <p:blipFill>
          <a:blip r:embed="rId7">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8868522" y="3421418"/>
            <a:ext cx="877901" cy="877901"/>
          </a:xfrm>
          <a:prstGeom prst="rect">
            <a:avLst/>
          </a:prstGeom>
        </p:spPr>
      </p:pic>
      <p:grpSp>
        <p:nvGrpSpPr>
          <p:cNvPr id="25" name="组合 24">
            <a:extLst>
              <a:ext uri="{FF2B5EF4-FFF2-40B4-BE49-F238E27FC236}">
                <a16:creationId xmlns:a16="http://schemas.microsoft.com/office/drawing/2014/main" xmlns="" id="{E7A5C18A-08DA-450D-8118-BE29A5D3A6EA}"/>
              </a:ext>
            </a:extLst>
          </p:cNvPr>
          <p:cNvGrpSpPr/>
          <p:nvPr/>
        </p:nvGrpSpPr>
        <p:grpSpPr>
          <a:xfrm>
            <a:off x="7088040" y="5638052"/>
            <a:ext cx="4534732" cy="1096291"/>
            <a:chOff x="376432" y="5027369"/>
            <a:chExt cx="4534732" cy="1096291"/>
          </a:xfrm>
        </p:grpSpPr>
        <p:sp>
          <p:nvSpPr>
            <p:cNvPr id="26" name="文本">
              <a:extLst>
                <a:ext uri="{FF2B5EF4-FFF2-40B4-BE49-F238E27FC236}">
                  <a16:creationId xmlns:a16="http://schemas.microsoft.com/office/drawing/2014/main" xmlns="" id="{7BBDD302-2E06-4BBA-9778-AF4F2EB31D94}"/>
                </a:ext>
              </a:extLst>
            </p:cNvPr>
            <p:cNvSpPr/>
            <p:nvPr/>
          </p:nvSpPr>
          <p:spPr>
            <a:xfrm>
              <a:off x="1625101" y="5482102"/>
              <a:ext cx="3286063" cy="461665"/>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罗斯福新政</a:t>
              </a:r>
              <a:endParaRPr kumimoji="0" lang="en-US" altLang="zh-CN"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pic>
          <p:nvPicPr>
            <p:cNvPr id="27" name="图片 26">
              <a:extLst>
                <a:ext uri="{FF2B5EF4-FFF2-40B4-BE49-F238E27FC236}">
                  <a16:creationId xmlns:a16="http://schemas.microsoft.com/office/drawing/2014/main" xmlns="" id="{6841AFBC-4A71-4217-8CCF-868A0111E812}"/>
                </a:ext>
              </a:extLst>
            </p:cNvPr>
            <p:cNvPicPr>
              <a:picLocks noChangeAspect="1"/>
            </p:cNvPicPr>
            <p:nvPr/>
          </p:nvPicPr>
          <p:blipFill rotWithShape="1">
            <a:blip r:embed="rId8"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8" name="直接连接符 27">
              <a:extLst>
                <a:ext uri="{FF2B5EF4-FFF2-40B4-BE49-F238E27FC236}">
                  <a16:creationId xmlns:a16="http://schemas.microsoft.com/office/drawing/2014/main" xmlns="" id="{DAB7758F-3AE8-4077-AFDF-4D224F475783}"/>
                </a:ext>
              </a:extLst>
            </p:cNvPr>
            <p:cNvCxnSpPr>
              <a:cxnSpLocks/>
            </p:cNvCxnSpPr>
            <p:nvPr/>
          </p:nvCxnSpPr>
          <p:spPr>
            <a:xfrm>
              <a:off x="1452698" y="6123660"/>
              <a:ext cx="3362598" cy="0"/>
            </a:xfrm>
            <a:prstGeom prst="line">
              <a:avLst/>
            </a:prstGeom>
            <a:noFill/>
            <a:ln w="6350" cap="flat" cmpd="sng" algn="ctr">
              <a:solidFill>
                <a:srgbClr val="B26A37"/>
              </a:solidFill>
              <a:prstDash val="solid"/>
              <a:miter lim="800000"/>
            </a:ln>
            <a:effectLst/>
          </p:spPr>
        </p:cxnSp>
      </p:grpSp>
    </p:spTree>
    <p:extLst>
      <p:ext uri="{BB962C8B-B14F-4D97-AF65-F5344CB8AC3E}">
        <p14:creationId xmlns:p14="http://schemas.microsoft.com/office/powerpoint/2010/main" val="699451484"/>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15" name="矩形 11">
            <a:extLst>
              <a:ext uri="{FF2B5EF4-FFF2-40B4-BE49-F238E27FC236}">
                <a16:creationId xmlns:a16="http://schemas.microsoft.com/office/drawing/2014/main" xmlns="" id="{66F7DA8E-D125-4DF4-91F0-C966DC3DCA57}"/>
              </a:ext>
            </a:extLst>
          </p:cNvPr>
          <p:cNvSpPr>
            <a:spLocks noChangeArrowheads="1"/>
          </p:cNvSpPr>
          <p:nvPr/>
        </p:nvSpPr>
        <p:spPr bwMode="auto">
          <a:xfrm>
            <a:off x="578165" y="1804904"/>
            <a:ext cx="11035668" cy="436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a:lnSpc>
                <a:spcPct val="150000"/>
              </a:lnSpc>
              <a:spcBef>
                <a:spcPct val="0"/>
              </a:spcBef>
              <a:buClr>
                <a:srgbClr val="C87E4C"/>
              </a:buClr>
              <a:buFont typeface="Wingdings" panose="05000000000000000000" pitchFamily="2" charset="2"/>
              <a:buChar char="n"/>
              <a:defRPr/>
            </a:pPr>
            <a:r>
              <a:rPr lang="zh-CN" altLang="en-US" sz="2400" dirty="0">
                <a:latin typeface="Arial" panose="020B0604020202020204" pitchFamily="34" charset="0"/>
                <a:sym typeface="Arial" panose="020B0604020202020204" pitchFamily="34" charset="0"/>
              </a:rPr>
              <a:t>成立国家计划署等机构，颁布</a:t>
            </a:r>
            <a:r>
              <a:rPr lang="en-US" altLang="zh-CN" sz="2400" dirty="0">
                <a:latin typeface="Arial" panose="020B0604020202020204" pitchFamily="34" charset="0"/>
                <a:sym typeface="Arial" panose="020B0604020202020204" pitchFamily="34" charset="0"/>
              </a:rPr>
              <a:t>《</a:t>
            </a:r>
            <a:r>
              <a:rPr lang="zh-CN" altLang="en-US" sz="2400" dirty="0">
                <a:latin typeface="Arial" panose="020B0604020202020204" pitchFamily="34" charset="0"/>
                <a:sym typeface="Arial" panose="020B0604020202020204" pitchFamily="34" charset="0"/>
              </a:rPr>
              <a:t>美国工业复兴法令</a:t>
            </a:r>
            <a:r>
              <a:rPr lang="en-US" altLang="zh-CN" sz="2400" dirty="0">
                <a:latin typeface="Arial" panose="020B0604020202020204" pitchFamily="34" charset="0"/>
                <a:sym typeface="Arial" panose="020B0604020202020204" pitchFamily="34" charset="0"/>
              </a:rPr>
              <a:t>》</a:t>
            </a:r>
            <a:r>
              <a:rPr lang="zh-CN" altLang="en-US" sz="2400" dirty="0">
                <a:latin typeface="Arial" panose="020B0604020202020204" pitchFamily="34" charset="0"/>
                <a:sym typeface="Arial" panose="020B0604020202020204" pitchFamily="34" charset="0"/>
              </a:rPr>
              <a:t>等法令，增强经济生活的</a:t>
            </a:r>
            <a:r>
              <a:rPr lang="en-US" altLang="zh-CN" sz="2400" dirty="0">
                <a:latin typeface="Arial" panose="020B0604020202020204" pitchFamily="34" charset="0"/>
                <a:sym typeface="Arial" panose="020B0604020202020204" pitchFamily="34" charset="0"/>
              </a:rPr>
              <a:t/>
            </a:r>
            <a:br>
              <a:rPr lang="en-US" altLang="zh-CN" sz="2400" dirty="0">
                <a:latin typeface="Arial" panose="020B0604020202020204" pitchFamily="34" charset="0"/>
                <a:sym typeface="Arial" panose="020B0604020202020204" pitchFamily="34" charset="0"/>
              </a:rPr>
            </a:br>
            <a:r>
              <a:rPr lang="en-US" altLang="zh-CN" sz="2400" dirty="0">
                <a:latin typeface="Arial" panose="020B0604020202020204" pitchFamily="34" charset="0"/>
                <a:sym typeface="Arial" panose="020B0604020202020204" pitchFamily="34" charset="0"/>
              </a:rPr>
              <a:t>       </a:t>
            </a:r>
            <a:r>
              <a:rPr lang="zh-CN" altLang="en-US" sz="2400" dirty="0">
                <a:latin typeface="Arial" panose="020B0604020202020204" pitchFamily="34" charset="0"/>
                <a:sym typeface="Arial" panose="020B0604020202020204" pitchFamily="34" charset="0"/>
              </a:rPr>
              <a:t>计划性</a:t>
            </a:r>
            <a:endParaRPr lang="en-US" altLang="zh-CN" sz="2400" dirty="0">
              <a:latin typeface="Arial" panose="020B0604020202020204" pitchFamily="34" charset="0"/>
              <a:sym typeface="Arial" panose="020B0604020202020204" pitchFamily="34" charset="0"/>
            </a:endParaRPr>
          </a:p>
          <a:p>
            <a:pPr eaLnBrk="1">
              <a:lnSpc>
                <a:spcPct val="150000"/>
              </a:lnSpc>
              <a:spcBef>
                <a:spcPct val="0"/>
              </a:spcBef>
              <a:buClr>
                <a:srgbClr val="C87E4C"/>
              </a:buClr>
              <a:buFont typeface="Wingdings" panose="05000000000000000000" pitchFamily="2" charset="2"/>
              <a:buChar char="n"/>
              <a:defRPr/>
            </a:pPr>
            <a:r>
              <a:rPr lang="zh-CN" altLang="en-US" sz="2400" dirty="0">
                <a:latin typeface="Arial" panose="020B0604020202020204" pitchFamily="34" charset="0"/>
                <a:sym typeface="Arial" panose="020B0604020202020204" pitchFamily="34" charset="0"/>
              </a:rPr>
              <a:t>采取整顿金融秩序、重建金融机构、限制农业产量等措施，加强政府对经济运</a:t>
            </a:r>
            <a:r>
              <a:rPr lang="en-US" altLang="zh-CN" sz="2400" dirty="0">
                <a:latin typeface="Arial" panose="020B0604020202020204" pitchFamily="34" charset="0"/>
                <a:sym typeface="Arial" panose="020B0604020202020204" pitchFamily="34" charset="0"/>
              </a:rPr>
              <a:t/>
            </a:r>
            <a:br>
              <a:rPr lang="en-US" altLang="zh-CN" sz="2400" dirty="0">
                <a:latin typeface="Arial" panose="020B0604020202020204" pitchFamily="34" charset="0"/>
                <a:sym typeface="Arial" panose="020B0604020202020204" pitchFamily="34" charset="0"/>
              </a:rPr>
            </a:br>
            <a:r>
              <a:rPr lang="en-US" altLang="zh-CN" sz="2400" dirty="0">
                <a:latin typeface="Arial" panose="020B0604020202020204" pitchFamily="34" charset="0"/>
                <a:sym typeface="Arial" panose="020B0604020202020204" pitchFamily="34" charset="0"/>
              </a:rPr>
              <a:t>       </a:t>
            </a:r>
            <a:r>
              <a:rPr lang="zh-CN" altLang="en-US" sz="2400" dirty="0">
                <a:latin typeface="Arial" panose="020B0604020202020204" pitchFamily="34" charset="0"/>
                <a:sym typeface="Arial" panose="020B0604020202020204" pitchFamily="34" charset="0"/>
              </a:rPr>
              <a:t>行的管理</a:t>
            </a:r>
            <a:endParaRPr lang="en-US" altLang="zh-CN" sz="2400" dirty="0">
              <a:latin typeface="Arial" panose="020B0604020202020204" pitchFamily="34" charset="0"/>
              <a:sym typeface="Arial" panose="020B0604020202020204" pitchFamily="34" charset="0"/>
            </a:endParaRPr>
          </a:p>
          <a:p>
            <a:pPr eaLnBrk="1">
              <a:lnSpc>
                <a:spcPct val="150000"/>
              </a:lnSpc>
              <a:spcBef>
                <a:spcPct val="0"/>
              </a:spcBef>
              <a:buClr>
                <a:srgbClr val="C87E4C"/>
              </a:buClr>
              <a:buFont typeface="Wingdings" panose="05000000000000000000" pitchFamily="2" charset="2"/>
              <a:buChar char="n"/>
              <a:defRPr/>
            </a:pPr>
            <a:r>
              <a:rPr lang="zh-CN" altLang="en-US" sz="2400" dirty="0">
                <a:latin typeface="Arial" panose="020B0604020202020204" pitchFamily="34" charset="0"/>
                <a:sym typeface="Arial" panose="020B0604020202020204" pitchFamily="34" charset="0"/>
              </a:rPr>
              <a:t>扩大政府支出，兴办公共工程</a:t>
            </a:r>
            <a:endParaRPr lang="en-US" altLang="zh-CN" sz="2400" dirty="0">
              <a:latin typeface="Arial" panose="020B0604020202020204" pitchFamily="34" charset="0"/>
              <a:sym typeface="Arial" panose="020B0604020202020204" pitchFamily="34" charset="0"/>
            </a:endParaRPr>
          </a:p>
          <a:p>
            <a:pPr eaLnBrk="1">
              <a:lnSpc>
                <a:spcPct val="150000"/>
              </a:lnSpc>
              <a:spcBef>
                <a:spcPct val="0"/>
              </a:spcBef>
              <a:buClr>
                <a:srgbClr val="C87E4C"/>
              </a:buClr>
              <a:buFont typeface="Wingdings" panose="05000000000000000000" pitchFamily="2" charset="2"/>
              <a:buChar char="n"/>
              <a:defRPr/>
            </a:pPr>
            <a:r>
              <a:rPr lang="zh-CN" altLang="en-US" sz="2400" dirty="0">
                <a:latin typeface="Arial" panose="020B0604020202020204" pitchFamily="34" charset="0"/>
                <a:sym typeface="Arial" panose="020B0604020202020204" pitchFamily="34" charset="0"/>
              </a:rPr>
              <a:t>建立社会保障制度，强化政府在</a:t>
            </a:r>
            <a:r>
              <a:rPr lang="en-US" altLang="zh-CN" sz="2400" dirty="0">
                <a:latin typeface="Arial" panose="020B0604020202020204" pitchFamily="34" charset="0"/>
                <a:sym typeface="Arial" panose="020B0604020202020204" pitchFamily="34" charset="0"/>
              </a:rPr>
              <a:t/>
            </a:r>
            <a:br>
              <a:rPr lang="en-US" altLang="zh-CN" sz="2400" dirty="0">
                <a:latin typeface="Arial" panose="020B0604020202020204" pitchFamily="34" charset="0"/>
                <a:sym typeface="Arial" panose="020B0604020202020204" pitchFamily="34" charset="0"/>
              </a:rPr>
            </a:br>
            <a:r>
              <a:rPr lang="en-US" altLang="zh-CN" sz="2400" dirty="0">
                <a:latin typeface="Arial" panose="020B0604020202020204" pitchFamily="34" charset="0"/>
                <a:sym typeface="Arial" panose="020B0604020202020204" pitchFamily="34" charset="0"/>
              </a:rPr>
              <a:t>       </a:t>
            </a:r>
            <a:r>
              <a:rPr lang="zh-CN" altLang="en-US" sz="2400" dirty="0">
                <a:latin typeface="Arial" panose="020B0604020202020204" pitchFamily="34" charset="0"/>
                <a:sym typeface="Arial" panose="020B0604020202020204" pitchFamily="34" charset="0"/>
              </a:rPr>
              <a:t>公共事务方面的责任</a:t>
            </a:r>
            <a:endParaRPr lang="en-US" altLang="zh-CN" sz="2400" dirty="0">
              <a:latin typeface="Arial" panose="020B0604020202020204" pitchFamily="34" charset="0"/>
              <a:sym typeface="Arial" panose="020B0604020202020204" pitchFamily="34" charset="0"/>
            </a:endParaRPr>
          </a:p>
          <a:p>
            <a:pPr eaLnBrk="1">
              <a:lnSpc>
                <a:spcPct val="150000"/>
              </a:lnSpc>
              <a:spcBef>
                <a:spcPct val="0"/>
              </a:spcBef>
              <a:buClr>
                <a:srgbClr val="C87E4C"/>
              </a:buClr>
              <a:buFont typeface="Wingdings" panose="05000000000000000000" pitchFamily="2" charset="2"/>
              <a:buChar char="n"/>
              <a:defRPr/>
            </a:pPr>
            <a:r>
              <a:rPr lang="zh-CN" altLang="en-US" sz="2400" dirty="0">
                <a:latin typeface="Arial" panose="020B0604020202020204" pitchFamily="34" charset="0"/>
                <a:sym typeface="Arial" panose="020B0604020202020204" pitchFamily="34" charset="0"/>
              </a:rPr>
              <a:t>实施扩张性财政政策</a:t>
            </a:r>
            <a:endParaRPr lang="zh-CN" altLang="en-US" sz="2400" dirty="0">
              <a:latin typeface="Arial" panose="020B0604020202020204" pitchFamily="34" charset="0"/>
              <a:cs typeface="Times New Roman" panose="02020603050405020304" pitchFamily="18" charset="0"/>
              <a:sym typeface="Arial" panose="020B0604020202020204" pitchFamily="34" charset="0"/>
            </a:endParaRPr>
          </a:p>
        </p:txBody>
      </p:sp>
      <p:pic>
        <p:nvPicPr>
          <p:cNvPr id="10" name="Picture 2">
            <a:extLst>
              <a:ext uri="{FF2B5EF4-FFF2-40B4-BE49-F238E27FC236}">
                <a16:creationId xmlns:a16="http://schemas.microsoft.com/office/drawing/2014/main" xmlns="" id="{68DB6D79-8176-40DC-BBD1-E2B1E7278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615" y="3849044"/>
            <a:ext cx="5126218" cy="275390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xmlns="" id="{0D129ED9-9A89-4295-9939-C784E90125F6}"/>
              </a:ext>
            </a:extLst>
          </p:cNvPr>
          <p:cNvSpPr/>
          <p:nvPr/>
        </p:nvSpPr>
        <p:spPr>
          <a:xfrm>
            <a:off x="8428346" y="6170971"/>
            <a:ext cx="3185487"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美国新政时期建设的金门大桥</a:t>
            </a:r>
            <a:endParaRPr kumimoji="0" lang="zh-CN" altLang="en-US" sz="1800" b="1" i="0" u="none" strike="noStrike" kern="120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矩形: 圆角 5">
            <a:extLst>
              <a:ext uri="{FF2B5EF4-FFF2-40B4-BE49-F238E27FC236}">
                <a16:creationId xmlns:a16="http://schemas.microsoft.com/office/drawing/2014/main" xmlns="" id="{8CAECD19-1114-44D5-A250-17D4F459D1A4}"/>
              </a:ext>
            </a:extLst>
          </p:cNvPr>
          <p:cNvSpPr/>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（一）国家垄断资本主义的形成及作用</a:t>
            </a:r>
          </a:p>
        </p:txBody>
      </p:sp>
    </p:spTree>
    <p:extLst>
      <p:ext uri="{BB962C8B-B14F-4D97-AF65-F5344CB8AC3E}">
        <p14:creationId xmlns:p14="http://schemas.microsoft.com/office/powerpoint/2010/main" val="92646553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2CCA6446-C16B-4674-BE50-55B6B996CBF6}"/>
              </a:ext>
            </a:extLst>
          </p:cNvPr>
          <p:cNvPicPr>
            <a:picLocks noChangeAspect="1"/>
          </p:cNvPicPr>
          <p:nvPr/>
        </p:nvPicPr>
        <p:blipFill rotWithShape="1">
          <a:blip r:embed="rId2"/>
          <a:srcRect t="8893" b="23531"/>
          <a:stretch/>
        </p:blipFill>
        <p:spPr>
          <a:xfrm>
            <a:off x="0" y="0"/>
            <a:ext cx="12192000" cy="2804028"/>
          </a:xfrm>
          <a:prstGeom prst="rect">
            <a:avLst/>
          </a:prstGeom>
        </p:spPr>
      </p:pic>
      <p:cxnSp>
        <p:nvCxnSpPr>
          <p:cNvPr id="8" name="直接连接符 7">
            <a:extLst>
              <a:ext uri="{FF2B5EF4-FFF2-40B4-BE49-F238E27FC236}">
                <a16:creationId xmlns:a16="http://schemas.microsoft.com/office/drawing/2014/main" xmlns="" id="{A599A078-58A1-4F3E-A5CD-70413E77461B}"/>
              </a:ext>
            </a:extLst>
          </p:cNvPr>
          <p:cNvCxnSpPr>
            <a:cxnSpLocks/>
          </p:cNvCxnSpPr>
          <p:nvPr/>
        </p:nvCxnSpPr>
        <p:spPr bwMode="auto">
          <a:xfrm>
            <a:off x="6096000" y="3554127"/>
            <a:ext cx="0" cy="2697075"/>
          </a:xfrm>
          <a:prstGeom prst="line">
            <a:avLst/>
          </a:prstGeom>
          <a:noFill/>
          <a:ln w="3175" cap="rnd" algn="ctr">
            <a:solidFill>
              <a:srgbClr val="BFBFBF"/>
            </a:solidFill>
            <a:round/>
            <a:headEnd/>
            <a:tailEnd/>
          </a:ln>
          <a:extLst>
            <a:ext uri="{909E8E84-426E-40DD-AFC4-6F175D3DCCD1}">
              <a14:hiddenFill xmlns:a14="http://schemas.microsoft.com/office/drawing/2010/main">
                <a:noFill/>
              </a14:hiddenFill>
            </a:ext>
          </a:extLst>
        </p:spPr>
      </p:cxnSp>
      <p:grpSp>
        <p:nvGrpSpPr>
          <p:cNvPr id="10" name="组合 9">
            <a:extLst>
              <a:ext uri="{FF2B5EF4-FFF2-40B4-BE49-F238E27FC236}">
                <a16:creationId xmlns:a16="http://schemas.microsoft.com/office/drawing/2014/main" xmlns="" id="{FA6F953C-3F21-42D9-9B93-4167246E5383}"/>
              </a:ext>
            </a:extLst>
          </p:cNvPr>
          <p:cNvGrpSpPr/>
          <p:nvPr/>
        </p:nvGrpSpPr>
        <p:grpSpPr>
          <a:xfrm>
            <a:off x="6780580" y="2286703"/>
            <a:ext cx="4636715" cy="3995845"/>
            <a:chOff x="6780580" y="2286703"/>
            <a:chExt cx="4636715" cy="3995845"/>
          </a:xfrm>
        </p:grpSpPr>
        <p:sp>
          <p:nvSpPr>
            <p:cNvPr id="22" name="ï$ļiḓê">
              <a:extLst>
                <a:ext uri="{FF2B5EF4-FFF2-40B4-BE49-F238E27FC236}">
                  <a16:creationId xmlns:a16="http://schemas.microsoft.com/office/drawing/2014/main" xmlns="" id="{77627AE6-CE09-4C4C-93D7-F16178407D5D}"/>
                </a:ext>
              </a:extLst>
            </p:cNvPr>
            <p:cNvSpPr/>
            <p:nvPr/>
          </p:nvSpPr>
          <p:spPr bwMode="auto">
            <a:xfrm>
              <a:off x="8617925" y="2286703"/>
              <a:ext cx="962025" cy="962025"/>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iŝḻïḓe">
              <a:extLst>
                <a:ext uri="{FF2B5EF4-FFF2-40B4-BE49-F238E27FC236}">
                  <a16:creationId xmlns:a16="http://schemas.microsoft.com/office/drawing/2014/main" xmlns="" id="{BA2FA42D-B2AE-45F8-948D-4BB63B044D17}"/>
                </a:ext>
              </a:extLst>
            </p:cNvPr>
            <p:cNvSpPr/>
            <p:nvPr/>
          </p:nvSpPr>
          <p:spPr bwMode="auto">
            <a:xfrm>
              <a:off x="6780580" y="3554127"/>
              <a:ext cx="4636715" cy="1266730"/>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0" fontAlgn="auto" latinLnBrk="0" hangingPunct="0">
                <a:lnSpc>
                  <a:spcPct val="15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1.</a:t>
              </a: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第二次世界大战后资本主义的</a:t>
              </a:r>
              <a:endParaRPr kumimoji="0" lang="en-US" altLang="zh-CN"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l" defTabSz="914400" rtl="0" eaLnBrk="0" fontAlgn="auto" latinLnBrk="0" hangingPunct="0">
                <a:lnSpc>
                  <a:spcPct val="15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   变化及其实质</a:t>
              </a:r>
            </a:p>
          </p:txBody>
        </p:sp>
        <p:sp>
          <p:nvSpPr>
            <p:cNvPr id="20" name="矩形 19">
              <a:extLst>
                <a:ext uri="{FF2B5EF4-FFF2-40B4-BE49-F238E27FC236}">
                  <a16:creationId xmlns:a16="http://schemas.microsoft.com/office/drawing/2014/main" xmlns="" id="{A09FB5F2-A2B6-40A0-8062-47D4D0DA6FC3}"/>
                </a:ext>
              </a:extLst>
            </p:cNvPr>
            <p:cNvSpPr/>
            <p:nvPr/>
          </p:nvSpPr>
          <p:spPr>
            <a:xfrm>
              <a:off x="8698828" y="2573195"/>
              <a:ext cx="800219" cy="461665"/>
            </a:xfrm>
            <a:prstGeom prst="rect">
              <a:avLst/>
            </a:prstGeom>
          </p:spPr>
          <p:txBody>
            <a:bodyPr wrap="none">
              <a:spAutoFit/>
            </a:bodyPr>
            <a:lstStyle/>
            <a:p>
              <a:pPr algn="ctr"/>
              <a:r>
                <a:rPr lang="zh-CN" altLang="en-US"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难点</a:t>
              </a:r>
              <a:endParaRPr lang="zh-CN" altLang="en-US" b="1" dirty="0">
                <a:solidFill>
                  <a:srgbClr val="B26A37"/>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iŝḻïḓe">
              <a:extLst>
                <a:ext uri="{FF2B5EF4-FFF2-40B4-BE49-F238E27FC236}">
                  <a16:creationId xmlns:a16="http://schemas.microsoft.com/office/drawing/2014/main" xmlns="" id="{9FEDE6D1-9B3B-40D7-B899-5732940E50FA}"/>
                </a:ext>
              </a:extLst>
            </p:cNvPr>
            <p:cNvSpPr/>
            <p:nvPr/>
          </p:nvSpPr>
          <p:spPr bwMode="auto">
            <a:xfrm>
              <a:off x="6780580" y="5015818"/>
              <a:ext cx="4636715" cy="1266730"/>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fontAlgn="auto">
                <a:lnSpc>
                  <a:spcPct val="150000"/>
                </a:lnSpc>
                <a:spcBef>
                  <a:spcPts val="0"/>
                </a:spcBef>
                <a:spcAft>
                  <a:spcPts val="0"/>
                </a:spcAft>
                <a:defRPr/>
              </a:pPr>
              <a:r>
                <a:rPr lang="en-US" altLang="zh-CN"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2.2008</a:t>
              </a:r>
              <a:r>
                <a:rPr lang="zh-CN" altLang="en-US"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年国际金融危机以来资本</a:t>
              </a:r>
              <a:endParaRPr lang="en-US" altLang="zh-CN"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lvl="0" fontAlgn="auto">
                <a:lnSpc>
                  <a:spcPct val="150000"/>
                </a:lnSpc>
                <a:spcBef>
                  <a:spcPts val="0"/>
                </a:spcBef>
                <a:spcAft>
                  <a:spcPts val="0"/>
                </a:spcAft>
                <a:defRPr/>
              </a:pPr>
              <a:r>
                <a:rPr lang="en-US" altLang="zh-CN"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主义的矛盾与冲突</a:t>
              </a:r>
            </a:p>
          </p:txBody>
        </p:sp>
      </p:grpSp>
      <p:grpSp>
        <p:nvGrpSpPr>
          <p:cNvPr id="11" name="组合 10">
            <a:extLst>
              <a:ext uri="{FF2B5EF4-FFF2-40B4-BE49-F238E27FC236}">
                <a16:creationId xmlns:a16="http://schemas.microsoft.com/office/drawing/2014/main" xmlns="" id="{4DC51897-0C58-4070-89F9-44DE8280E1B0}"/>
              </a:ext>
            </a:extLst>
          </p:cNvPr>
          <p:cNvGrpSpPr/>
          <p:nvPr/>
        </p:nvGrpSpPr>
        <p:grpSpPr>
          <a:xfrm>
            <a:off x="649604" y="2286702"/>
            <a:ext cx="4912994" cy="3964500"/>
            <a:chOff x="649604" y="2286702"/>
            <a:chExt cx="4912994" cy="3964500"/>
          </a:xfrm>
        </p:grpSpPr>
        <p:sp>
          <p:nvSpPr>
            <p:cNvPr id="13" name="ï$ļiḓê">
              <a:extLst>
                <a:ext uri="{FF2B5EF4-FFF2-40B4-BE49-F238E27FC236}">
                  <a16:creationId xmlns:a16="http://schemas.microsoft.com/office/drawing/2014/main" xmlns="" id="{995A4C32-1587-4476-999B-A8991866B119}"/>
                </a:ext>
              </a:extLst>
            </p:cNvPr>
            <p:cNvSpPr/>
            <p:nvPr/>
          </p:nvSpPr>
          <p:spPr bwMode="auto">
            <a:xfrm>
              <a:off x="2625089" y="2286702"/>
              <a:ext cx="962025" cy="962025"/>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iŝḻïḓe">
              <a:extLst>
                <a:ext uri="{FF2B5EF4-FFF2-40B4-BE49-F238E27FC236}">
                  <a16:creationId xmlns:a16="http://schemas.microsoft.com/office/drawing/2014/main" xmlns="" id="{4EF792C8-4CC7-4807-85C5-837F9504AC35}"/>
                </a:ext>
              </a:extLst>
            </p:cNvPr>
            <p:cNvSpPr/>
            <p:nvPr/>
          </p:nvSpPr>
          <p:spPr bwMode="auto">
            <a:xfrm>
              <a:off x="649604" y="3598989"/>
              <a:ext cx="4912994"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私人垄断资本主义的形成及特点</a:t>
              </a:r>
            </a:p>
          </p:txBody>
        </p:sp>
        <p:sp>
          <p:nvSpPr>
            <p:cNvPr id="15" name="iŝḻïḓe">
              <a:extLst>
                <a:ext uri="{FF2B5EF4-FFF2-40B4-BE49-F238E27FC236}">
                  <a16:creationId xmlns:a16="http://schemas.microsoft.com/office/drawing/2014/main" xmlns="" id="{2B974DEB-EBA5-4008-B31F-5D9150182F9C}"/>
                </a:ext>
              </a:extLst>
            </p:cNvPr>
            <p:cNvSpPr/>
            <p:nvPr/>
          </p:nvSpPr>
          <p:spPr bwMode="auto">
            <a:xfrm>
              <a:off x="649604" y="4213536"/>
              <a:ext cx="4912994"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24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国家垄断资本主义的特点和实质</a:t>
              </a:r>
              <a:endParaRPr lang="zh-CN" altLang="en-US"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iŝḻïḓe">
              <a:extLst>
                <a:ext uri="{FF2B5EF4-FFF2-40B4-BE49-F238E27FC236}">
                  <a16:creationId xmlns:a16="http://schemas.microsoft.com/office/drawing/2014/main" xmlns="" id="{5B94C5E0-C56F-4331-B927-13B1A4EFB806}"/>
                </a:ext>
              </a:extLst>
            </p:cNvPr>
            <p:cNvSpPr/>
            <p:nvPr/>
          </p:nvSpPr>
          <p:spPr bwMode="auto">
            <a:xfrm>
              <a:off x="649604" y="4828083"/>
              <a:ext cx="4912994"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经济全球化的表现及其影响</a:t>
              </a:r>
            </a:p>
          </p:txBody>
        </p:sp>
        <p:sp>
          <p:nvSpPr>
            <p:cNvPr id="12" name="矩形 11">
              <a:extLst>
                <a:ext uri="{FF2B5EF4-FFF2-40B4-BE49-F238E27FC236}">
                  <a16:creationId xmlns:a16="http://schemas.microsoft.com/office/drawing/2014/main" xmlns="" id="{80EF8D4A-5948-4A6D-9611-F0E3B4FC7073}"/>
                </a:ext>
              </a:extLst>
            </p:cNvPr>
            <p:cNvSpPr/>
            <p:nvPr/>
          </p:nvSpPr>
          <p:spPr>
            <a:xfrm>
              <a:off x="2705992" y="2573195"/>
              <a:ext cx="800219" cy="461665"/>
            </a:xfrm>
            <a:prstGeom prst="rect">
              <a:avLst/>
            </a:prstGeom>
          </p:spPr>
          <p:txBody>
            <a:bodyPr wrap="none">
              <a:spAutoFit/>
            </a:bodyPr>
            <a:lstStyle/>
            <a:p>
              <a:pPr algn="ctr"/>
              <a:r>
                <a:rPr lang="zh-CN" altLang="en-US"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重点</a:t>
              </a:r>
              <a:endParaRPr lang="zh-CN" altLang="en-US" b="1" dirty="0">
                <a:solidFill>
                  <a:srgbClr val="B26A37"/>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iŝḻïḓe">
              <a:extLst>
                <a:ext uri="{FF2B5EF4-FFF2-40B4-BE49-F238E27FC236}">
                  <a16:creationId xmlns:a16="http://schemas.microsoft.com/office/drawing/2014/main" xmlns="" id="{FAD690EF-7811-4BF6-AF1E-33BE5B568303}"/>
                </a:ext>
              </a:extLst>
            </p:cNvPr>
            <p:cNvSpPr/>
            <p:nvPr/>
          </p:nvSpPr>
          <p:spPr bwMode="auto">
            <a:xfrm>
              <a:off x="649604" y="5442630"/>
              <a:ext cx="4912994" cy="808572"/>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资本主义的历史地位及其为</a:t>
              </a:r>
              <a:endParaRPr lang="en-US" altLang="zh-CN"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a:p>
              <a:pPr lvl="0" algn="just" fontAlgn="auto">
                <a:spcBef>
                  <a:spcPts val="0"/>
                </a:spcBef>
                <a:spcAft>
                  <a:spcPts val="0"/>
                </a:spcAft>
                <a:defRPr/>
              </a:pPr>
              <a:r>
                <a:rPr lang="en-US" altLang="zh-CN"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400" kern="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rPr>
                <a:t>社会主义所代替的历史必然性</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4BA694B2-FF88-43E9-A721-862DAF7BE654}"/>
              </a:ext>
            </a:extLst>
          </p:cNvPr>
          <p:cNvSpPr>
            <a:spLocks/>
          </p:cNvSpPr>
          <p:nvPr/>
        </p:nvSpPr>
        <p:spPr>
          <a:xfrm>
            <a:off x="488950" y="3044796"/>
            <a:ext cx="6432756" cy="2619404"/>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15" name="矩形 11">
            <a:extLst>
              <a:ext uri="{FF2B5EF4-FFF2-40B4-BE49-F238E27FC236}">
                <a16:creationId xmlns:a16="http://schemas.microsoft.com/office/drawing/2014/main" xmlns="" id="{66F7DA8E-D125-4DF4-91F0-C966DC3DCA57}"/>
              </a:ext>
            </a:extLst>
          </p:cNvPr>
          <p:cNvSpPr>
            <a:spLocks noChangeArrowheads="1"/>
          </p:cNvSpPr>
          <p:nvPr/>
        </p:nvSpPr>
        <p:spPr bwMode="auto">
          <a:xfrm>
            <a:off x="799836" y="3279460"/>
            <a:ext cx="5810985" cy="215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l" defTabSz="914400" rtl="0" eaLnBrk="1"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chemeClr val="bg1"/>
                </a:solidFill>
                <a:effectLst/>
                <a:uLnTx/>
                <a:uFillTx/>
                <a:latin typeface="Arial" panose="020B0604020202020204" pitchFamily="34" charset="0"/>
                <a:cs typeface="Times New Roman" panose="02020603050405020304" pitchFamily="18" charset="0"/>
                <a:sym typeface="Arial" panose="020B0604020202020204" pitchFamily="34" charset="0"/>
              </a:rPr>
              <a:t>罗斯福新政使美国经济走出低谷。在更广大的意义上，“新政”使美国避免了经济的崩溃和社会激烈的动荡，开创了国家干预经济发展的新模式。</a:t>
            </a:r>
          </a:p>
        </p:txBody>
      </p:sp>
      <p:pic>
        <p:nvPicPr>
          <p:cNvPr id="3" name="图片 2">
            <a:extLst>
              <a:ext uri="{FF2B5EF4-FFF2-40B4-BE49-F238E27FC236}">
                <a16:creationId xmlns:a16="http://schemas.microsoft.com/office/drawing/2014/main" xmlns="" id="{E8E189E2-C4A9-4A82-9960-5FA3708A4EBB}"/>
              </a:ext>
            </a:extLst>
          </p:cNvPr>
          <p:cNvPicPr>
            <a:picLocks/>
          </p:cNvPicPr>
          <p:nvPr/>
        </p:nvPicPr>
        <p:blipFill>
          <a:blip r:embed="rId2"/>
          <a:stretch>
            <a:fillRect/>
          </a:stretch>
        </p:blipFill>
        <p:spPr>
          <a:xfrm>
            <a:off x="6928056" y="3044796"/>
            <a:ext cx="4768644" cy="2619404"/>
          </a:xfrm>
          <a:prstGeom prst="rect">
            <a:avLst/>
          </a:prstGeom>
        </p:spPr>
      </p:pic>
      <p:sp>
        <p:nvSpPr>
          <p:cNvPr id="7" name="矩形: 圆角 6">
            <a:extLst>
              <a:ext uri="{FF2B5EF4-FFF2-40B4-BE49-F238E27FC236}">
                <a16:creationId xmlns:a16="http://schemas.microsoft.com/office/drawing/2014/main" xmlns="" id="{589BF331-721C-4D2F-8559-E87C46354EB3}"/>
              </a:ext>
            </a:extLst>
          </p:cNvPr>
          <p:cNvSpPr/>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（一）国家垄断资本主义的形成及作用</a:t>
            </a:r>
          </a:p>
        </p:txBody>
      </p:sp>
    </p:spTree>
    <p:extLst>
      <p:ext uri="{BB962C8B-B14F-4D97-AF65-F5344CB8AC3E}">
        <p14:creationId xmlns:p14="http://schemas.microsoft.com/office/powerpoint/2010/main" val="453406434"/>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a:t>
            </a: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、垄断资本主义的发展</a:t>
            </a:r>
          </a:p>
        </p:txBody>
      </p:sp>
      <p:sp>
        <p:nvSpPr>
          <p:cNvPr id="35" name="矩形: 圆角 34">
            <a:extLst>
              <a:ext uri="{FF2B5EF4-FFF2-40B4-BE49-F238E27FC236}">
                <a16:creationId xmlns:a16="http://schemas.microsoft.com/office/drawing/2014/main" xmlns="" id="{861EB248-BEF8-41FA-956B-7DB3DBB0CAA5}"/>
              </a:ext>
            </a:extLst>
          </p:cNvPr>
          <p:cNvSpPr/>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（一）国家垄断资本主义的形成及作用</a:t>
            </a:r>
          </a:p>
        </p:txBody>
      </p:sp>
      <p:sp>
        <p:nvSpPr>
          <p:cNvPr id="36" name="任意多边形 5">
            <a:extLst>
              <a:ext uri="{FF2B5EF4-FFF2-40B4-BE49-F238E27FC236}">
                <a16:creationId xmlns:a16="http://schemas.microsoft.com/office/drawing/2014/main" xmlns="" id="{38771907-08EF-4EF4-B5AF-68AC164F0C64}"/>
              </a:ext>
            </a:extLst>
          </p:cNvPr>
          <p:cNvSpPr/>
          <p:nvPr/>
        </p:nvSpPr>
        <p:spPr bwMode="auto">
          <a:xfrm>
            <a:off x="417562" y="3482680"/>
            <a:ext cx="3238500" cy="1676400"/>
          </a:xfrm>
          <a:prstGeom prst="roundRect">
            <a:avLst/>
          </a:prstGeom>
          <a:noFill/>
          <a:ln>
            <a:solidFill>
              <a:srgbClr val="B26A37"/>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6557" tIns="252000" rIns="66557" bIns="367011"/>
          <a:lstStyle>
            <a:lvl1pPr marL="228600" indent="-228600"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lvl="1" algn="ctr" eaLnBrk="1" hangingPunct="1">
              <a:lnSpc>
                <a:spcPct val="150000"/>
              </a:lnSpc>
              <a:spcBef>
                <a:spcPct val="0"/>
              </a:spcBef>
              <a:spcAft>
                <a:spcPct val="15000"/>
              </a:spcAft>
              <a:buFontTx/>
              <a:buNone/>
              <a:defRPr/>
            </a:pPr>
            <a:r>
              <a:rPr lang="zh-CN" altLang="en-US" dirty="0">
                <a:solidFill>
                  <a:srgbClr val="000000"/>
                </a:solidFill>
                <a:latin typeface="Arial" panose="020B0604020202020204" pitchFamily="34" charset="0"/>
                <a:sym typeface="Arial" panose="020B0604020202020204" pitchFamily="34" charset="0"/>
              </a:rPr>
              <a:t>生产力发展要求更大范围内支配生产资料</a:t>
            </a:r>
          </a:p>
        </p:txBody>
      </p:sp>
      <p:sp>
        <p:nvSpPr>
          <p:cNvPr id="37" name="椭圆 36">
            <a:extLst>
              <a:ext uri="{FF2B5EF4-FFF2-40B4-BE49-F238E27FC236}">
                <a16:creationId xmlns:a16="http://schemas.microsoft.com/office/drawing/2014/main" xmlns="" id="{2946ADB2-39C7-4B75-AAA4-B324125CCF02}"/>
              </a:ext>
            </a:extLst>
          </p:cNvPr>
          <p:cNvSpPr/>
          <p:nvPr/>
        </p:nvSpPr>
        <p:spPr bwMode="auto">
          <a:xfrm>
            <a:off x="3286455" y="4876505"/>
            <a:ext cx="647700" cy="647700"/>
          </a:xfrm>
          <a:prstGeom prst="ellipse">
            <a:avLst/>
          </a:prstGeom>
          <a:solidFill>
            <a:srgbClr val="B26A37"/>
          </a:solidFill>
          <a:ln>
            <a:solidFill>
              <a:srgbClr val="B26A37"/>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8560" tIns="58240" rIns="78560" bIns="58240" anchor="ctr"/>
          <a:lstStyle>
            <a:lvl1pPr defTabSz="14224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4224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4224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4224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4224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spcAft>
                <a:spcPct val="35000"/>
              </a:spcAft>
              <a:buFontTx/>
              <a:buNone/>
              <a:defRPr/>
            </a:pPr>
            <a:r>
              <a:rPr lang="en-US" altLang="zh-CN" sz="2400" dirty="0">
                <a:solidFill>
                  <a:srgbClr val="FFFFFF"/>
                </a:solidFill>
                <a:latin typeface="Arial" panose="020B0604020202020204" pitchFamily="34" charset="0"/>
                <a:sym typeface="Arial" panose="020B0604020202020204" pitchFamily="34" charset="0"/>
              </a:rPr>
              <a:t>1</a:t>
            </a:r>
            <a:endParaRPr lang="zh-CN" altLang="en-US" sz="2400" dirty="0">
              <a:solidFill>
                <a:srgbClr val="FFFFFF"/>
              </a:solidFill>
              <a:latin typeface="Arial" panose="020B0604020202020204" pitchFamily="34" charset="0"/>
              <a:sym typeface="Arial" panose="020B0604020202020204" pitchFamily="34" charset="0"/>
            </a:endParaRPr>
          </a:p>
        </p:txBody>
      </p:sp>
      <p:sp>
        <p:nvSpPr>
          <p:cNvPr id="51" name="任意多边形 9">
            <a:extLst>
              <a:ext uri="{FF2B5EF4-FFF2-40B4-BE49-F238E27FC236}">
                <a16:creationId xmlns:a16="http://schemas.microsoft.com/office/drawing/2014/main" xmlns="" id="{E8BFD2A8-4E0B-4E5A-BF7B-0FFC802F402E}"/>
              </a:ext>
            </a:extLst>
          </p:cNvPr>
          <p:cNvSpPr>
            <a:spLocks noChangeArrowheads="1"/>
          </p:cNvSpPr>
          <p:nvPr/>
        </p:nvSpPr>
        <p:spPr bwMode="auto">
          <a:xfrm>
            <a:off x="4535548" y="3482680"/>
            <a:ext cx="3047011" cy="1676400"/>
          </a:xfrm>
          <a:prstGeom prst="roundRect">
            <a:avLst/>
          </a:prstGeom>
          <a:noFill/>
          <a:ln w="12700">
            <a:solidFill>
              <a:srgbClr val="B26A37"/>
            </a:solidFill>
            <a:miter lim="800000"/>
          </a:ln>
        </p:spPr>
        <p:txBody>
          <a:bodyPr lIns="66557" tIns="0" rIns="72000" bIns="0" anchor="ctr"/>
          <a:lstStyle>
            <a:lvl1pPr marL="228600" indent="-228600"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lvl="1" algn="just" eaLnBrk="1" hangingPunct="1">
              <a:lnSpc>
                <a:spcPct val="150000"/>
              </a:lnSpc>
              <a:spcBef>
                <a:spcPct val="0"/>
              </a:spcBef>
              <a:buFontTx/>
              <a:buNone/>
              <a:defRPr/>
            </a:pPr>
            <a:r>
              <a:rPr lang="zh-CN" altLang="en-US" dirty="0">
                <a:solidFill>
                  <a:srgbClr val="000000"/>
                </a:solidFill>
                <a:latin typeface="Arial" panose="020B0604020202020204" pitchFamily="34" charset="0"/>
                <a:sym typeface="Arial" panose="020B0604020202020204" pitchFamily="34" charset="0"/>
              </a:rPr>
              <a:t>经济波动和经济危机的深化需要政府干预</a:t>
            </a:r>
          </a:p>
        </p:txBody>
      </p:sp>
      <p:sp>
        <p:nvSpPr>
          <p:cNvPr id="52" name="椭圆 51">
            <a:extLst>
              <a:ext uri="{FF2B5EF4-FFF2-40B4-BE49-F238E27FC236}">
                <a16:creationId xmlns:a16="http://schemas.microsoft.com/office/drawing/2014/main" xmlns="" id="{75768B32-6E2D-4C04-8346-76D6A9C84B96}"/>
              </a:ext>
            </a:extLst>
          </p:cNvPr>
          <p:cNvSpPr/>
          <p:nvPr/>
        </p:nvSpPr>
        <p:spPr bwMode="auto">
          <a:xfrm>
            <a:off x="7277430" y="4876505"/>
            <a:ext cx="647700" cy="647700"/>
          </a:xfrm>
          <a:prstGeom prst="ellipse">
            <a:avLst/>
          </a:prstGeom>
          <a:solidFill>
            <a:srgbClr val="B26A37"/>
          </a:solidFill>
          <a:ln>
            <a:solidFill>
              <a:srgbClr val="B26A37"/>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8560" tIns="58240" rIns="78560" bIns="58240" anchor="ctr"/>
          <a:lstStyle>
            <a:lvl1pPr defTabSz="14224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4224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4224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4224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4224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spcAft>
                <a:spcPct val="35000"/>
              </a:spcAft>
              <a:buFontTx/>
              <a:buNone/>
              <a:defRPr/>
            </a:pPr>
            <a:r>
              <a:rPr lang="en-US" altLang="zh-CN" sz="2400" dirty="0">
                <a:solidFill>
                  <a:srgbClr val="FFFFFF"/>
                </a:solidFill>
                <a:latin typeface="Arial" panose="020B0604020202020204" pitchFamily="34" charset="0"/>
                <a:sym typeface="Arial" panose="020B0604020202020204" pitchFamily="34" charset="0"/>
              </a:rPr>
              <a:t>2</a:t>
            </a:r>
            <a:endParaRPr lang="zh-CN" altLang="en-US" sz="2400" dirty="0">
              <a:solidFill>
                <a:srgbClr val="FFFFFF"/>
              </a:solidFill>
              <a:latin typeface="Arial" panose="020B0604020202020204" pitchFamily="34" charset="0"/>
              <a:sym typeface="Arial" panose="020B0604020202020204" pitchFamily="34" charset="0"/>
            </a:endParaRPr>
          </a:p>
        </p:txBody>
      </p:sp>
      <p:sp>
        <p:nvSpPr>
          <p:cNvPr id="53" name="任意多边形 12">
            <a:extLst>
              <a:ext uri="{FF2B5EF4-FFF2-40B4-BE49-F238E27FC236}">
                <a16:creationId xmlns:a16="http://schemas.microsoft.com/office/drawing/2014/main" xmlns="" id="{9DF52325-E10C-4039-981B-D1B5BF2773E7}"/>
              </a:ext>
            </a:extLst>
          </p:cNvPr>
          <p:cNvSpPr/>
          <p:nvPr/>
        </p:nvSpPr>
        <p:spPr bwMode="auto">
          <a:xfrm>
            <a:off x="8458201" y="3482680"/>
            <a:ext cx="3238500" cy="1676400"/>
          </a:xfrm>
          <a:prstGeom prst="roundRect">
            <a:avLst/>
          </a:prstGeom>
          <a:noFill/>
          <a:ln>
            <a:solidFill>
              <a:srgbClr val="B26A37"/>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6557" tIns="252000" rIns="66557" bIns="367011"/>
          <a:lstStyle>
            <a:lvl1pPr marL="228600" indent="-228600"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lvl="1" algn="just" eaLnBrk="1" hangingPunct="1">
              <a:lnSpc>
                <a:spcPct val="150000"/>
              </a:lnSpc>
              <a:spcBef>
                <a:spcPct val="0"/>
              </a:spcBef>
              <a:spcAft>
                <a:spcPct val="15000"/>
              </a:spcAft>
              <a:buFontTx/>
              <a:buNone/>
              <a:defRPr/>
            </a:pPr>
            <a:r>
              <a:rPr lang="zh-CN" altLang="en-US" dirty="0">
                <a:solidFill>
                  <a:srgbClr val="000000"/>
                </a:solidFill>
                <a:latin typeface="Arial" panose="020B0604020202020204" pitchFamily="34" charset="0"/>
                <a:sym typeface="Arial" panose="020B0604020202020204" pitchFamily="34" charset="0"/>
              </a:rPr>
              <a:t>缓和社会矛盾，协调利益关系</a:t>
            </a:r>
          </a:p>
        </p:txBody>
      </p:sp>
      <p:sp>
        <p:nvSpPr>
          <p:cNvPr id="57" name="椭圆 56">
            <a:extLst>
              <a:ext uri="{FF2B5EF4-FFF2-40B4-BE49-F238E27FC236}">
                <a16:creationId xmlns:a16="http://schemas.microsoft.com/office/drawing/2014/main" xmlns="" id="{12E2DD72-0CA2-48A4-9F4C-3FABD3B9BD67}"/>
              </a:ext>
            </a:extLst>
          </p:cNvPr>
          <p:cNvSpPr/>
          <p:nvPr/>
        </p:nvSpPr>
        <p:spPr bwMode="auto">
          <a:xfrm>
            <a:off x="11268405" y="4876505"/>
            <a:ext cx="647700" cy="647700"/>
          </a:xfrm>
          <a:prstGeom prst="ellipse">
            <a:avLst/>
          </a:prstGeom>
          <a:solidFill>
            <a:srgbClr val="B26A37"/>
          </a:solidFill>
          <a:ln>
            <a:solidFill>
              <a:srgbClr val="B26A37"/>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78560" tIns="58240" rIns="78560" bIns="58240" anchor="ctr"/>
          <a:lstStyle>
            <a:lvl1pPr defTabSz="14224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4224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4224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4224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4224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422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spcAft>
                <a:spcPct val="35000"/>
              </a:spcAft>
              <a:buFontTx/>
              <a:buNone/>
              <a:defRPr/>
            </a:pPr>
            <a:r>
              <a:rPr lang="en-US" altLang="zh-CN" sz="2400">
                <a:solidFill>
                  <a:srgbClr val="FFFFFF"/>
                </a:solidFill>
                <a:latin typeface="Arial" panose="020B0604020202020204" pitchFamily="34" charset="0"/>
                <a:sym typeface="Arial" panose="020B0604020202020204" pitchFamily="34" charset="0"/>
              </a:rPr>
              <a:t>3</a:t>
            </a:r>
            <a:endParaRPr lang="zh-CN" altLang="en-US" sz="2400">
              <a:solidFill>
                <a:srgbClr val="FFFFFF"/>
              </a:solidFill>
              <a:latin typeface="Arial" panose="020B0604020202020204" pitchFamily="34" charset="0"/>
              <a:sym typeface="Arial" panose="020B0604020202020204" pitchFamily="34" charset="0"/>
            </a:endParaRPr>
          </a:p>
        </p:txBody>
      </p:sp>
      <p:sp>
        <p:nvSpPr>
          <p:cNvPr id="41" name="矩形 4">
            <a:extLst>
              <a:ext uri="{FF2B5EF4-FFF2-40B4-BE49-F238E27FC236}">
                <a16:creationId xmlns:a16="http://schemas.microsoft.com/office/drawing/2014/main" xmlns="" id="{76AD3278-2212-4654-AFFD-11A0616D49D0}"/>
              </a:ext>
            </a:extLst>
          </p:cNvPr>
          <p:cNvSpPr>
            <a:spLocks noChangeArrowheads="1"/>
          </p:cNvSpPr>
          <p:nvPr/>
        </p:nvSpPr>
        <p:spPr bwMode="auto">
          <a:xfrm>
            <a:off x="796543" y="1915030"/>
            <a:ext cx="5810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1.</a:t>
            </a:r>
            <a:r>
              <a:rPr lang="zh-CN" altLang="en-US" sz="2400" b="1" dirty="0">
                <a:solidFill>
                  <a:srgbClr val="B26A37"/>
                </a:solidFill>
                <a:latin typeface="Arial" panose="020B0604020202020204" pitchFamily="34" charset="0"/>
                <a:sym typeface="Arial" panose="020B0604020202020204" pitchFamily="34" charset="0"/>
              </a:rPr>
              <a:t>国家垄断资本主义的形成原因</a:t>
            </a:r>
          </a:p>
        </p:txBody>
      </p:sp>
    </p:spTree>
    <p:extLst>
      <p:ext uri="{BB962C8B-B14F-4D97-AF65-F5344CB8AC3E}">
        <p14:creationId xmlns:p14="http://schemas.microsoft.com/office/powerpoint/2010/main" val="2101663016"/>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35" name="PA-圆角矩形 34">
            <a:extLst>
              <a:ext uri="{FF2B5EF4-FFF2-40B4-BE49-F238E27FC236}">
                <a16:creationId xmlns:a16="http://schemas.microsoft.com/office/drawing/2014/main" xmlns="" id="{861EB248-BEF8-41FA-956B-7DB3DBB0CAA5}"/>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（一）国家垄断资本主义的形成及作用</a:t>
            </a:r>
          </a:p>
        </p:txBody>
      </p:sp>
      <p:sp>
        <p:nvSpPr>
          <p:cNvPr id="20" name="PA-矩形 17">
            <a:extLst>
              <a:ext uri="{FF2B5EF4-FFF2-40B4-BE49-F238E27FC236}">
                <a16:creationId xmlns:a16="http://schemas.microsoft.com/office/drawing/2014/main" xmlns="" id="{39F8937F-E209-4B72-A897-FCCF34AD4759}"/>
              </a:ext>
            </a:extLst>
          </p:cNvPr>
          <p:cNvSpPr>
            <a:spLocks noChangeArrowheads="1"/>
          </p:cNvSpPr>
          <p:nvPr>
            <p:custDataLst>
              <p:tags r:id="rId3"/>
            </p:custDataLst>
          </p:nvPr>
        </p:nvSpPr>
        <p:spPr bwMode="auto">
          <a:xfrm>
            <a:off x="1308239" y="2671870"/>
            <a:ext cx="4692649" cy="810810"/>
          </a:xfrm>
          <a:prstGeom prst="roundRect">
            <a:avLst/>
          </a:prstGeom>
          <a:solidFill>
            <a:srgbClr val="B26A37"/>
          </a:solidFill>
          <a:ln>
            <a:noFill/>
          </a:ln>
        </p:spPr>
        <p:txBody>
          <a:bodyPr wrap="square"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None/>
            </a:pPr>
            <a:r>
              <a:rPr lang="zh-CN" altLang="en-US" sz="2400" b="1" dirty="0">
                <a:solidFill>
                  <a:schemeClr val="bg1"/>
                </a:solidFill>
                <a:latin typeface="Arial" panose="020B0604020202020204" pitchFamily="34" charset="0"/>
                <a:sym typeface="Arial" panose="020B0604020202020204" pitchFamily="34" charset="0"/>
              </a:rPr>
              <a:t>国家所有并直接经营企业</a:t>
            </a:r>
          </a:p>
        </p:txBody>
      </p:sp>
      <p:sp>
        <p:nvSpPr>
          <p:cNvPr id="21" name="PA-矩形 20">
            <a:extLst>
              <a:ext uri="{FF2B5EF4-FFF2-40B4-BE49-F238E27FC236}">
                <a16:creationId xmlns:a16="http://schemas.microsoft.com/office/drawing/2014/main" xmlns="" id="{3C5EEBA3-0B7C-4A2C-A456-3160711628D7}"/>
              </a:ext>
            </a:extLst>
          </p:cNvPr>
          <p:cNvSpPr>
            <a:spLocks noChangeArrowheads="1"/>
          </p:cNvSpPr>
          <p:nvPr>
            <p:custDataLst>
              <p:tags r:id="rId4"/>
            </p:custDataLst>
          </p:nvPr>
        </p:nvSpPr>
        <p:spPr bwMode="auto">
          <a:xfrm>
            <a:off x="6178412" y="2671870"/>
            <a:ext cx="4692649" cy="810810"/>
          </a:xfrm>
          <a:prstGeom prst="roundRect">
            <a:avLst/>
          </a:prstGeom>
          <a:solidFill>
            <a:srgbClr val="B26A37"/>
          </a:solidFill>
          <a:ln>
            <a:noFill/>
          </a:ln>
        </p:spPr>
        <p:txBody>
          <a:bodyPr wrap="square"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None/>
            </a:pPr>
            <a:r>
              <a:rPr lang="zh-CN" altLang="en-US" sz="2400" b="1" dirty="0">
                <a:solidFill>
                  <a:schemeClr val="bg1"/>
                </a:solidFill>
                <a:latin typeface="Arial" panose="020B0604020202020204" pitchFamily="34" charset="0"/>
                <a:sym typeface="Arial" panose="020B0604020202020204" pitchFamily="34" charset="0"/>
              </a:rPr>
              <a:t>国家与私人共有、合营企业</a:t>
            </a:r>
          </a:p>
        </p:txBody>
      </p:sp>
      <p:sp>
        <p:nvSpPr>
          <p:cNvPr id="23" name="PA-矩形 21">
            <a:extLst>
              <a:ext uri="{FF2B5EF4-FFF2-40B4-BE49-F238E27FC236}">
                <a16:creationId xmlns:a16="http://schemas.microsoft.com/office/drawing/2014/main" xmlns="" id="{BE56B19A-8875-4D7C-8E48-73E503067D3E}"/>
              </a:ext>
            </a:extLst>
          </p:cNvPr>
          <p:cNvSpPr>
            <a:spLocks noChangeArrowheads="1"/>
          </p:cNvSpPr>
          <p:nvPr>
            <p:custDataLst>
              <p:tags r:id="rId5"/>
            </p:custDataLst>
          </p:nvPr>
        </p:nvSpPr>
        <p:spPr bwMode="auto">
          <a:xfrm>
            <a:off x="1308238" y="3895068"/>
            <a:ext cx="9562823" cy="810810"/>
          </a:xfrm>
          <a:prstGeom prst="roundRect">
            <a:avLst/>
          </a:prstGeom>
          <a:solidFill>
            <a:srgbClr val="B26A37"/>
          </a:solidFill>
          <a:ln>
            <a:noFill/>
          </a:ln>
        </p:spPr>
        <p:txBody>
          <a:bodyPr wrap="square"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None/>
            </a:pPr>
            <a:r>
              <a:rPr lang="zh-CN" altLang="en-US" sz="2400" b="1" dirty="0">
                <a:solidFill>
                  <a:schemeClr val="bg1"/>
                </a:solidFill>
                <a:latin typeface="Arial" panose="020B0604020202020204" pitchFamily="34" charset="0"/>
                <a:sym typeface="Arial" panose="020B0604020202020204" pitchFamily="34" charset="0"/>
              </a:rPr>
              <a:t>国家通过多种形式参与私人垄断资本的再生产过程</a:t>
            </a:r>
          </a:p>
        </p:txBody>
      </p:sp>
      <p:sp>
        <p:nvSpPr>
          <p:cNvPr id="24" name="PA-矩形 22">
            <a:extLst>
              <a:ext uri="{FF2B5EF4-FFF2-40B4-BE49-F238E27FC236}">
                <a16:creationId xmlns:a16="http://schemas.microsoft.com/office/drawing/2014/main" xmlns="" id="{F8A25980-8FD4-46F5-81ED-C894FF022C5D}"/>
              </a:ext>
            </a:extLst>
          </p:cNvPr>
          <p:cNvSpPr>
            <a:spLocks noChangeArrowheads="1"/>
          </p:cNvSpPr>
          <p:nvPr>
            <p:custDataLst>
              <p:tags r:id="rId6"/>
            </p:custDataLst>
          </p:nvPr>
        </p:nvSpPr>
        <p:spPr bwMode="auto">
          <a:xfrm>
            <a:off x="1308239" y="5118266"/>
            <a:ext cx="4692649" cy="810810"/>
          </a:xfrm>
          <a:prstGeom prst="roundRect">
            <a:avLst/>
          </a:prstGeom>
          <a:solidFill>
            <a:srgbClr val="B26A37"/>
          </a:solidFill>
          <a:ln>
            <a:noFill/>
          </a:ln>
        </p:spPr>
        <p:txBody>
          <a:bodyPr wrap="square"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None/>
            </a:pPr>
            <a:r>
              <a:rPr lang="zh-CN" altLang="en-US" sz="2400" b="1" dirty="0">
                <a:solidFill>
                  <a:schemeClr val="bg1"/>
                </a:solidFill>
                <a:latin typeface="Arial" panose="020B0604020202020204" pitchFamily="34" charset="0"/>
                <a:sym typeface="Arial" panose="020B0604020202020204" pitchFamily="34" charset="0"/>
              </a:rPr>
              <a:t>宏观调节</a:t>
            </a:r>
          </a:p>
        </p:txBody>
      </p:sp>
      <p:sp>
        <p:nvSpPr>
          <p:cNvPr id="25" name="PA-矩形 23">
            <a:extLst>
              <a:ext uri="{FF2B5EF4-FFF2-40B4-BE49-F238E27FC236}">
                <a16:creationId xmlns:a16="http://schemas.microsoft.com/office/drawing/2014/main" xmlns="" id="{E078AFB1-82F2-4914-A9DC-391E02A1302B}"/>
              </a:ext>
            </a:extLst>
          </p:cNvPr>
          <p:cNvSpPr>
            <a:spLocks noChangeArrowheads="1"/>
          </p:cNvSpPr>
          <p:nvPr>
            <p:custDataLst>
              <p:tags r:id="rId7"/>
            </p:custDataLst>
          </p:nvPr>
        </p:nvSpPr>
        <p:spPr bwMode="auto">
          <a:xfrm>
            <a:off x="6178411" y="5118266"/>
            <a:ext cx="4692649" cy="810810"/>
          </a:xfrm>
          <a:prstGeom prst="roundRect">
            <a:avLst/>
          </a:prstGeom>
          <a:solidFill>
            <a:srgbClr val="B26A37"/>
          </a:solidFill>
          <a:ln>
            <a:noFill/>
          </a:ln>
        </p:spPr>
        <p:txBody>
          <a:bodyPr wrap="square" lIns="180000" tIns="180000" rIns="180000" bIns="18000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None/>
            </a:pPr>
            <a:r>
              <a:rPr lang="zh-CN" altLang="en-US" sz="2400" b="1" dirty="0">
                <a:solidFill>
                  <a:schemeClr val="bg1"/>
                </a:solidFill>
                <a:latin typeface="Arial" panose="020B0604020202020204" pitchFamily="34" charset="0"/>
                <a:sym typeface="Arial" panose="020B0604020202020204" pitchFamily="34" charset="0"/>
              </a:rPr>
              <a:t>微观规制</a:t>
            </a:r>
          </a:p>
        </p:txBody>
      </p:sp>
      <p:sp>
        <p:nvSpPr>
          <p:cNvPr id="44" name="矩形 4">
            <a:extLst>
              <a:ext uri="{FF2B5EF4-FFF2-40B4-BE49-F238E27FC236}">
                <a16:creationId xmlns:a16="http://schemas.microsoft.com/office/drawing/2014/main" xmlns="" id="{9DC1FC5E-CD9D-4371-B6B1-AB0D1C718D4F}"/>
              </a:ext>
            </a:extLst>
          </p:cNvPr>
          <p:cNvSpPr>
            <a:spLocks noChangeArrowheads="1"/>
          </p:cNvSpPr>
          <p:nvPr/>
        </p:nvSpPr>
        <p:spPr bwMode="auto">
          <a:xfrm>
            <a:off x="796543" y="1915030"/>
            <a:ext cx="5810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国家垄断资本主义的主要形式</a:t>
            </a:r>
          </a:p>
        </p:txBody>
      </p:sp>
      <p:sp>
        <p:nvSpPr>
          <p:cNvPr id="4" name="椭圆 3">
            <a:extLst>
              <a:ext uri="{FF2B5EF4-FFF2-40B4-BE49-F238E27FC236}">
                <a16:creationId xmlns:a16="http://schemas.microsoft.com/office/drawing/2014/main" xmlns="" id="{6F39C3F9-E0C0-4ACC-9988-BA3E08E268AB}"/>
              </a:ext>
            </a:extLst>
          </p:cNvPr>
          <p:cNvSpPr/>
          <p:nvPr/>
        </p:nvSpPr>
        <p:spPr>
          <a:xfrm>
            <a:off x="9537700" y="-939800"/>
            <a:ext cx="330200" cy="330200"/>
          </a:xfrm>
          <a:prstGeom prst="ellipse">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780398620"/>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35" name="PA-圆角矩形 34">
            <a:extLst>
              <a:ext uri="{FF2B5EF4-FFF2-40B4-BE49-F238E27FC236}">
                <a16:creationId xmlns:a16="http://schemas.microsoft.com/office/drawing/2014/main" xmlns="" id="{861EB248-BEF8-41FA-956B-7DB3DBB0CAA5}"/>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（一）国家垄断资本主义的形成及作用</a:t>
            </a:r>
          </a:p>
        </p:txBody>
      </p:sp>
      <p:sp>
        <p:nvSpPr>
          <p:cNvPr id="44" name="矩形 4">
            <a:extLst>
              <a:ext uri="{FF2B5EF4-FFF2-40B4-BE49-F238E27FC236}">
                <a16:creationId xmlns:a16="http://schemas.microsoft.com/office/drawing/2014/main" xmlns="" id="{9DC1FC5E-CD9D-4371-B6B1-AB0D1C718D4F}"/>
              </a:ext>
            </a:extLst>
          </p:cNvPr>
          <p:cNvSpPr>
            <a:spLocks noChangeArrowheads="1"/>
          </p:cNvSpPr>
          <p:nvPr/>
        </p:nvSpPr>
        <p:spPr bwMode="auto">
          <a:xfrm>
            <a:off x="796543" y="1915030"/>
            <a:ext cx="5810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国家垄断资本主义的主要形式</a:t>
            </a:r>
          </a:p>
        </p:txBody>
      </p:sp>
      <p:sp>
        <p:nvSpPr>
          <p:cNvPr id="26" name="矩形 11">
            <a:extLst>
              <a:ext uri="{FF2B5EF4-FFF2-40B4-BE49-F238E27FC236}">
                <a16:creationId xmlns:a16="http://schemas.microsoft.com/office/drawing/2014/main" xmlns="" id="{FE86E720-2B30-4DC4-BEB1-9E3D54695B63}"/>
              </a:ext>
            </a:extLst>
          </p:cNvPr>
          <p:cNvSpPr>
            <a:spLocks noChangeArrowheads="1"/>
          </p:cNvSpPr>
          <p:nvPr/>
        </p:nvSpPr>
        <p:spPr bwMode="auto">
          <a:xfrm>
            <a:off x="639097" y="3178817"/>
            <a:ext cx="4065425" cy="233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eaLnBrk="1">
              <a:lnSpc>
                <a:spcPct val="150000"/>
              </a:lnSpc>
              <a:spcBef>
                <a:spcPct val="0"/>
              </a:spcBef>
              <a:buNone/>
              <a:defRPr/>
            </a:pPr>
            <a:r>
              <a:rPr lang="zh-CN" altLang="en-US" sz="3200" b="1" dirty="0">
                <a:solidFill>
                  <a:srgbClr val="B26A37"/>
                </a:solidFill>
                <a:latin typeface="Arial" panose="020B0604020202020204" pitchFamily="34" charset="0"/>
                <a:cs typeface="Times New Roman" panose="02020603050405020304" pitchFamily="18" charset="0"/>
                <a:sym typeface="Arial" panose="020B0604020202020204" pitchFamily="34" charset="0"/>
              </a:rPr>
              <a:t>微观规制</a:t>
            </a:r>
            <a:r>
              <a:rPr lang="zh-CN" altLang="en-US" sz="2400" dirty="0">
                <a:solidFill>
                  <a:prstClr val="black"/>
                </a:solidFill>
                <a:latin typeface="Arial" panose="020B0604020202020204" pitchFamily="34" charset="0"/>
                <a:cs typeface="Times New Roman" panose="02020603050405020304" pitchFamily="18" charset="0"/>
                <a:sym typeface="Arial" panose="020B0604020202020204" pitchFamily="34" charset="0"/>
              </a:rPr>
              <a:t>，主要是国家运用法律手段规范市场秩序，限制垄断，保护竞争，维护社会公众的合法权益。</a:t>
            </a:r>
            <a:endParaRPr lang="en-US" altLang="zh-CN" sz="2400" dirty="0">
              <a:solidFill>
                <a:prstClr val="black"/>
              </a:solidFill>
              <a:latin typeface="Arial" panose="020B0604020202020204" pitchFamily="34" charset="0"/>
              <a:cs typeface="Times New Roman" panose="02020603050405020304" pitchFamily="18" charset="0"/>
              <a:sym typeface="Arial" panose="020B0604020202020204" pitchFamily="34" charset="0"/>
            </a:endParaRPr>
          </a:p>
        </p:txBody>
      </p:sp>
      <p:grpSp>
        <p:nvGrpSpPr>
          <p:cNvPr id="7" name="组合 6">
            <a:extLst>
              <a:ext uri="{FF2B5EF4-FFF2-40B4-BE49-F238E27FC236}">
                <a16:creationId xmlns:a16="http://schemas.microsoft.com/office/drawing/2014/main" xmlns="" id="{8C3EFEA0-B067-407A-9921-4E9DD8F8A301}"/>
              </a:ext>
            </a:extLst>
          </p:cNvPr>
          <p:cNvGrpSpPr/>
          <p:nvPr/>
        </p:nvGrpSpPr>
        <p:grpSpPr>
          <a:xfrm>
            <a:off x="3824016" y="2376695"/>
            <a:ext cx="6389453" cy="3683806"/>
            <a:chOff x="4204516" y="2618671"/>
            <a:chExt cx="5586166" cy="3023584"/>
          </a:xfrm>
        </p:grpSpPr>
        <p:graphicFrame>
          <p:nvGraphicFramePr>
            <p:cNvPr id="4" name="图示 3">
              <a:extLst>
                <a:ext uri="{FF2B5EF4-FFF2-40B4-BE49-F238E27FC236}">
                  <a16:creationId xmlns:a16="http://schemas.microsoft.com/office/drawing/2014/main" xmlns="" id="{C2B2A028-AB6C-4CAE-8DF8-78F509C26CB9}"/>
                </a:ext>
              </a:extLst>
            </p:cNvPr>
            <p:cNvGraphicFramePr/>
            <p:nvPr>
              <p:extLst>
                <p:ext uri="{D42A27DB-BD31-4B8C-83A1-F6EECF244321}">
                  <p14:modId xmlns:p14="http://schemas.microsoft.com/office/powerpoint/2010/main" val="3126628808"/>
                </p:ext>
              </p:extLst>
            </p:nvPr>
          </p:nvGraphicFramePr>
          <p:xfrm>
            <a:off x="4204516" y="2618671"/>
            <a:ext cx="5586166" cy="30235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矩形 5">
              <a:extLst>
                <a:ext uri="{FF2B5EF4-FFF2-40B4-BE49-F238E27FC236}">
                  <a16:creationId xmlns:a16="http://schemas.microsoft.com/office/drawing/2014/main" xmlns="" id="{B8E8FAC6-34ED-4AEF-8D4F-27C89536E7A5}"/>
                </a:ext>
              </a:extLst>
            </p:cNvPr>
            <p:cNvSpPr/>
            <p:nvPr/>
          </p:nvSpPr>
          <p:spPr>
            <a:xfrm>
              <a:off x="6213986" y="3904871"/>
              <a:ext cx="475340" cy="1288341"/>
            </a:xfrm>
            <a:prstGeom prst="rect">
              <a:avLst/>
            </a:prstGeom>
          </p:spPr>
          <p:txBody>
            <a:bodyPr wrap="square">
              <a:spAutoFit/>
            </a:bodyPr>
            <a:lstStyle/>
            <a:p>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微观规制</a:t>
              </a:r>
            </a:p>
          </p:txBody>
        </p:sp>
      </p:grpSp>
      <p:pic>
        <p:nvPicPr>
          <p:cNvPr id="5122" name="Picture 2">
            <a:extLst>
              <a:ext uri="{FF2B5EF4-FFF2-40B4-BE49-F238E27FC236}">
                <a16:creationId xmlns:a16="http://schemas.microsoft.com/office/drawing/2014/main" xmlns="" id="{EBB124EB-A55B-4651-9B4D-A028690BD3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4640" y="2546895"/>
            <a:ext cx="2155512" cy="29276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002402"/>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0">
            <a:alphaModFix amt="5000"/>
            <a:lum/>
          </a:blip>
          <a:srcRect/>
          <a:stretch>
            <a:fillRect t="-9000" b="-9000"/>
          </a:stretch>
        </a:blipFill>
        <a:effectLst/>
      </p:bgPr>
    </p:bg>
    <p:spTree>
      <p:nvGrpSpPr>
        <p:cNvPr id="1" name=""/>
        <p:cNvGrpSpPr/>
        <p:nvPr/>
      </p:nvGrpSpPr>
      <p:grpSpPr>
        <a:xfrm>
          <a:off x="0" y="0"/>
          <a:ext cx="0" cy="0"/>
          <a:chOff x="0" y="0"/>
          <a:chExt cx="0" cy="0"/>
        </a:xfrm>
      </p:grpSpPr>
      <p:sp>
        <p:nvSpPr>
          <p:cNvPr id="11" name="PA-矩形 4">
            <a:extLst>
              <a:ext uri="{FF2B5EF4-FFF2-40B4-BE49-F238E27FC236}">
                <a16:creationId xmlns:a16="http://schemas.microsoft.com/office/drawing/2014/main" xmlns="" id="{5C865B9E-D8B7-4463-9F60-7CB4C1A4EAFA}"/>
              </a:ext>
            </a:extLst>
          </p:cNvPr>
          <p:cNvSpPr>
            <a:spLocks noChangeArrowheads="1"/>
          </p:cNvSpPr>
          <p:nvPr>
            <p:custDataLst>
              <p:tags r:id="rId1"/>
            </p:custDataLst>
          </p:nvPr>
        </p:nvSpPr>
        <p:spPr bwMode="auto">
          <a:xfrm>
            <a:off x="3125743" y="1711511"/>
            <a:ext cx="8666162" cy="44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622800" algn="just" eaLnBrk="1">
              <a:lnSpc>
                <a:spcPct val="150000"/>
              </a:lnSpc>
              <a:spcBef>
                <a:spcPct val="0"/>
              </a:spcBef>
              <a:buNone/>
            </a:pPr>
            <a:r>
              <a:rPr lang="zh-CN" altLang="en-US" sz="2400" dirty="0">
                <a:solidFill>
                  <a:srgbClr val="000000"/>
                </a:solidFill>
                <a:latin typeface="Arial" panose="020B0604020202020204" pitchFamily="34" charset="0"/>
                <a:sym typeface="Arial" panose="020B0604020202020204" pitchFamily="34" charset="0"/>
              </a:rPr>
              <a:t>第一，中国的民营经济目前占全部经济的</a:t>
            </a:r>
            <a:r>
              <a:rPr lang="en-US" altLang="zh-CN" sz="2400" dirty="0">
                <a:solidFill>
                  <a:srgbClr val="000000"/>
                </a:solidFill>
                <a:latin typeface="Arial" panose="020B0604020202020204" pitchFamily="34" charset="0"/>
                <a:sym typeface="Arial" panose="020B0604020202020204" pitchFamily="34" charset="0"/>
              </a:rPr>
              <a:t>60%</a:t>
            </a:r>
            <a:r>
              <a:rPr lang="zh-CN" altLang="en-US" sz="2400" dirty="0">
                <a:solidFill>
                  <a:srgbClr val="000000"/>
                </a:solidFill>
                <a:latin typeface="Arial" panose="020B0604020202020204" pitchFamily="34" charset="0"/>
                <a:sym typeface="Arial" panose="020B0604020202020204" pitchFamily="34" charset="0"/>
              </a:rPr>
              <a:t>。</a:t>
            </a:r>
            <a:r>
              <a:rPr lang="en-US" altLang="zh-CN" sz="2400" dirty="0">
                <a:solidFill>
                  <a:srgbClr val="000000"/>
                </a:solidFill>
                <a:latin typeface="Arial" panose="020B0604020202020204" pitchFamily="34" charset="0"/>
                <a:sym typeface="Arial" panose="020B0604020202020204" pitchFamily="34" charset="0"/>
              </a:rPr>
              <a:t>20</a:t>
            </a:r>
            <a:r>
              <a:rPr lang="zh-CN" altLang="en-US" sz="2400" dirty="0">
                <a:solidFill>
                  <a:srgbClr val="000000"/>
                </a:solidFill>
                <a:latin typeface="Arial" panose="020B0604020202020204" pitchFamily="34" charset="0"/>
                <a:sym typeface="Arial" panose="020B0604020202020204" pitchFamily="34" charset="0"/>
              </a:rPr>
              <a:t>世纪</a:t>
            </a:r>
            <a:r>
              <a:rPr lang="en-US" altLang="zh-CN" sz="2400" dirty="0">
                <a:solidFill>
                  <a:srgbClr val="000000"/>
                </a:solidFill>
                <a:latin typeface="Arial" panose="020B0604020202020204" pitchFamily="34" charset="0"/>
                <a:sym typeface="Arial" panose="020B0604020202020204" pitchFamily="34" charset="0"/>
              </a:rPr>
              <a:t>70</a:t>
            </a:r>
            <a:r>
              <a:rPr lang="zh-CN" altLang="en-US" sz="2400" dirty="0">
                <a:solidFill>
                  <a:srgbClr val="000000"/>
                </a:solidFill>
                <a:latin typeface="Arial" panose="020B0604020202020204" pitchFamily="34" charset="0"/>
                <a:sym typeface="Arial" panose="020B0604020202020204" pitchFamily="34" charset="0"/>
              </a:rPr>
              <a:t>年代末启动改革前，中国几乎没有非公有制经济。</a:t>
            </a:r>
          </a:p>
          <a:p>
            <a:pPr lvl="0" indent="622800" algn="just" eaLnBrk="1">
              <a:lnSpc>
                <a:spcPct val="150000"/>
              </a:lnSpc>
              <a:spcBef>
                <a:spcPct val="0"/>
              </a:spcBef>
              <a:buNone/>
            </a:pPr>
            <a:r>
              <a:rPr lang="zh-CN" altLang="en-US" sz="2400" dirty="0">
                <a:solidFill>
                  <a:srgbClr val="000000"/>
                </a:solidFill>
                <a:latin typeface="Arial" panose="020B0604020202020204" pitchFamily="34" charset="0"/>
                <a:sym typeface="Arial" panose="020B0604020202020204" pitchFamily="34" charset="0"/>
              </a:rPr>
              <a:t>第二，中国的产业政策总体上与市场导向改革保持一致。正是由于有公开、公平和充分竞争，中国才成为产业门类最齐全的国家。</a:t>
            </a:r>
          </a:p>
          <a:p>
            <a:pPr lvl="0" indent="622800" algn="just" eaLnBrk="1">
              <a:lnSpc>
                <a:spcPct val="150000"/>
              </a:lnSpc>
              <a:spcBef>
                <a:spcPct val="0"/>
              </a:spcBef>
              <a:buNone/>
            </a:pPr>
            <a:r>
              <a:rPr lang="zh-CN" altLang="en-US" sz="2400" dirty="0">
                <a:solidFill>
                  <a:srgbClr val="000000"/>
                </a:solidFill>
                <a:latin typeface="Arial" panose="020B0604020202020204" pitchFamily="34" charset="0"/>
                <a:sym typeface="Arial" panose="020B0604020202020204" pitchFamily="34" charset="0"/>
              </a:rPr>
              <a:t>第三，国有企业总体上从政府得到的是负补贴。平均而言，国有企业的税负大约是民营企业的</a:t>
            </a:r>
            <a:r>
              <a:rPr lang="en-US" altLang="zh-CN" sz="2400" dirty="0">
                <a:solidFill>
                  <a:srgbClr val="000000"/>
                </a:solidFill>
                <a:latin typeface="Arial" panose="020B0604020202020204" pitchFamily="34" charset="0"/>
                <a:sym typeface="Arial" panose="020B0604020202020204" pitchFamily="34" charset="0"/>
              </a:rPr>
              <a:t>2</a:t>
            </a:r>
            <a:r>
              <a:rPr lang="zh-CN" altLang="en-US" sz="2400" dirty="0">
                <a:solidFill>
                  <a:srgbClr val="000000"/>
                </a:solidFill>
                <a:latin typeface="Arial" panose="020B0604020202020204" pitchFamily="34" charset="0"/>
                <a:sym typeface="Arial" panose="020B0604020202020204" pitchFamily="34" charset="0"/>
              </a:rPr>
              <a:t>倍。国有企业实际上还承担更广泛的社会责任。　</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endParaRPr>
          </a:p>
        </p:txBody>
      </p:sp>
      <p:pic>
        <p:nvPicPr>
          <p:cNvPr id="8194" name="PA-图片 2">
            <a:extLst>
              <a:ext uri="{FF2B5EF4-FFF2-40B4-BE49-F238E27FC236}">
                <a16:creationId xmlns:a16="http://schemas.microsoft.com/office/drawing/2014/main" xmlns="" id="{E28246AB-8E93-4558-84BB-ACAF8F76064B}"/>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266700" y="2106221"/>
            <a:ext cx="2542059" cy="2986919"/>
          </a:xfrm>
          <a:prstGeom prst="rect">
            <a:avLst/>
          </a:prstGeom>
          <a:solidFill>
            <a:srgbClr val="B26A37"/>
          </a:solidFill>
        </p:spPr>
      </p:pic>
      <p:grpSp>
        <p:nvGrpSpPr>
          <p:cNvPr id="18" name="PA-组合 17">
            <a:extLst>
              <a:ext uri="{FF2B5EF4-FFF2-40B4-BE49-F238E27FC236}">
                <a16:creationId xmlns:a16="http://schemas.microsoft.com/office/drawing/2014/main" xmlns="" id="{334CDF10-0B89-4F7C-A73C-FA9E5C00428C}"/>
              </a:ext>
            </a:extLst>
          </p:cNvPr>
          <p:cNvGrpSpPr/>
          <p:nvPr>
            <p:custDataLst>
              <p:tags r:id="rId3"/>
            </p:custDataLst>
          </p:nvPr>
        </p:nvGrpSpPr>
        <p:grpSpPr>
          <a:xfrm>
            <a:off x="202145" y="59960"/>
            <a:ext cx="9556452" cy="1317984"/>
            <a:chOff x="951653" y="29287"/>
            <a:chExt cx="9556452" cy="1317984"/>
          </a:xfrm>
        </p:grpSpPr>
        <p:sp>
          <p:nvSpPr>
            <p:cNvPr id="19" name="PA-10221">
              <a:extLst>
                <a:ext uri="{FF2B5EF4-FFF2-40B4-BE49-F238E27FC236}">
                  <a16:creationId xmlns:a16="http://schemas.microsoft.com/office/drawing/2014/main" xmlns="" id="{BE1A33C5-646B-4979-BE0A-CF19670DBC98}"/>
                </a:ext>
              </a:extLst>
            </p:cNvPr>
            <p:cNvSpPr txBox="1"/>
            <p:nvPr>
              <p:custDataLst>
                <p:tags r:id="rId4"/>
              </p:custDataLst>
            </p:nvPr>
          </p:nvSpPr>
          <p:spPr>
            <a:xfrm>
              <a:off x="4038806" y="824051"/>
              <a:ext cx="6469299" cy="523220"/>
            </a:xfrm>
            <a:prstGeom prst="rect">
              <a:avLst/>
            </a:prstGeom>
            <a:noFill/>
          </p:spPr>
          <p:txBody>
            <a:bodyPr wrap="square" rtlCol="0">
              <a:spAutoFit/>
            </a:bodyPr>
            <a:lstStyle/>
            <a:p>
              <a:pPr algn="just"/>
              <a:r>
                <a:rPr lang="zh-CN" altLang="en-US" sz="2800" b="1" dirty="0">
                  <a:latin typeface="Arial" panose="020B0604020202020204" pitchFamily="34" charset="0"/>
                  <a:ea typeface="微软雅黑" panose="020B0503020204020204" pitchFamily="34" charset="-122"/>
                  <a:sym typeface="Arial" panose="020B0604020202020204" pitchFamily="34" charset="0"/>
                </a:rPr>
                <a:t>中国是国家垄断资本主义吗？</a:t>
              </a:r>
            </a:p>
          </p:txBody>
        </p:sp>
        <p:sp>
          <p:nvSpPr>
            <p:cNvPr id="20" name="PA-10223">
              <a:extLst>
                <a:ext uri="{FF2B5EF4-FFF2-40B4-BE49-F238E27FC236}">
                  <a16:creationId xmlns:a16="http://schemas.microsoft.com/office/drawing/2014/main" xmlns="" id="{A56BD44D-2875-4BE4-B7A9-F48BC635E416}"/>
                </a:ext>
              </a:extLst>
            </p:cNvPr>
            <p:cNvSpPr/>
            <p:nvPr>
              <p:custDataLst>
                <p:tags r:id="rId5"/>
              </p:custDataLst>
            </p:nvPr>
          </p:nvSpPr>
          <p:spPr>
            <a:xfrm>
              <a:off x="2246049" y="307856"/>
              <a:ext cx="780495" cy="780495"/>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Arial" panose="020B0604020202020204" pitchFamily="34" charset="0"/>
                  <a:ea typeface="微软雅黑" panose="020B0503020204020204" pitchFamily="34" charset="-122"/>
                  <a:sym typeface="Arial" panose="020B0604020202020204" pitchFamily="34" charset="0"/>
                </a:rPr>
                <a:t>明</a:t>
              </a:r>
              <a:endParaRPr lang="en-US" altLang="zh-CN" sz="3200"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PA-10224">
              <a:extLst>
                <a:ext uri="{FF2B5EF4-FFF2-40B4-BE49-F238E27FC236}">
                  <a16:creationId xmlns:a16="http://schemas.microsoft.com/office/drawing/2014/main" xmlns="" id="{565BEA52-4ABD-428A-A349-3FF3D4420811}"/>
                </a:ext>
              </a:extLst>
            </p:cNvPr>
            <p:cNvSpPr/>
            <p:nvPr>
              <p:custDataLst>
                <p:tags r:id="rId6"/>
              </p:custDataLst>
            </p:nvPr>
          </p:nvSpPr>
          <p:spPr>
            <a:xfrm>
              <a:off x="3094756" y="305166"/>
              <a:ext cx="780495" cy="780495"/>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Arial" panose="020B0604020202020204" pitchFamily="34" charset="0"/>
                  <a:ea typeface="微软雅黑" panose="020B0503020204020204" pitchFamily="34" charset="-122"/>
                  <a:sym typeface="Arial" panose="020B0604020202020204" pitchFamily="34" charset="0"/>
                </a:rPr>
                <a:t>辨</a:t>
              </a:r>
            </a:p>
          </p:txBody>
        </p:sp>
        <p:sp>
          <p:nvSpPr>
            <p:cNvPr id="22" name="PA-10227">
              <a:extLst>
                <a:ext uri="{FF2B5EF4-FFF2-40B4-BE49-F238E27FC236}">
                  <a16:creationId xmlns:a16="http://schemas.microsoft.com/office/drawing/2014/main" xmlns="" id="{5364ABB7-A3C3-4C85-B24C-206E95CB210E}"/>
                </a:ext>
              </a:extLst>
            </p:cNvPr>
            <p:cNvSpPr/>
            <p:nvPr>
              <p:custDataLst>
                <p:tags r:id="rId7"/>
              </p:custDataLst>
            </p:nvPr>
          </p:nvSpPr>
          <p:spPr>
            <a:xfrm>
              <a:off x="3943463" y="680085"/>
              <a:ext cx="6564642" cy="414197"/>
            </a:xfrm>
            <a:custGeom>
              <a:avLst/>
              <a:gdLst>
                <a:gd name="connsiteX0" fmla="*/ 0 w 8307564"/>
                <a:gd name="connsiteY0" fmla="*/ 0 h 701285"/>
                <a:gd name="connsiteX1" fmla="*/ 8307564 w 8307564"/>
                <a:gd name="connsiteY1" fmla="*/ 0 h 701285"/>
                <a:gd name="connsiteX2" fmla="*/ 8307564 w 8307564"/>
                <a:gd name="connsiteY2" fmla="*/ 701285 h 701285"/>
                <a:gd name="connsiteX3" fmla="*/ 0 w 8307564"/>
                <a:gd name="connsiteY3" fmla="*/ 701285 h 701285"/>
                <a:gd name="connsiteX4" fmla="*/ 0 w 8307564"/>
                <a:gd name="connsiteY4" fmla="*/ 0 h 701285"/>
                <a:gd name="connsiteX0" fmla="*/ 0 w 8307564"/>
                <a:gd name="connsiteY0" fmla="*/ 0 h 701285"/>
                <a:gd name="connsiteX1" fmla="*/ 8307564 w 8307564"/>
                <a:gd name="connsiteY1" fmla="*/ 0 h 701285"/>
                <a:gd name="connsiteX2" fmla="*/ 8307564 w 8307564"/>
                <a:gd name="connsiteY2" fmla="*/ 701285 h 701285"/>
                <a:gd name="connsiteX3" fmla="*/ 0 w 8307564"/>
                <a:gd name="connsiteY3" fmla="*/ 701285 h 701285"/>
                <a:gd name="connsiteX4" fmla="*/ 91440 w 8307564"/>
                <a:gd name="connsiteY4" fmla="*/ 91440 h 701285"/>
                <a:gd name="connsiteX0" fmla="*/ 0 w 8307564"/>
                <a:gd name="connsiteY0" fmla="*/ 0 h 701285"/>
                <a:gd name="connsiteX1" fmla="*/ 8307564 w 8307564"/>
                <a:gd name="connsiteY1" fmla="*/ 0 h 701285"/>
                <a:gd name="connsiteX2" fmla="*/ 8307564 w 8307564"/>
                <a:gd name="connsiteY2" fmla="*/ 701285 h 701285"/>
                <a:gd name="connsiteX3" fmla="*/ 91440 w 8307564"/>
                <a:gd name="connsiteY3" fmla="*/ 91440 h 701285"/>
                <a:gd name="connsiteX0" fmla="*/ 0 w 8307564"/>
                <a:gd name="connsiteY0" fmla="*/ 0 h 713232"/>
                <a:gd name="connsiteX1" fmla="*/ 8307564 w 8307564"/>
                <a:gd name="connsiteY1" fmla="*/ 0 h 713232"/>
                <a:gd name="connsiteX2" fmla="*/ 8307564 w 8307564"/>
                <a:gd name="connsiteY2" fmla="*/ 701285 h 713232"/>
                <a:gd name="connsiteX3" fmla="*/ 8110728 w 8307564"/>
                <a:gd name="connsiteY3" fmla="*/ 713232 h 713232"/>
                <a:gd name="connsiteX0" fmla="*/ 0 w 8307564"/>
                <a:gd name="connsiteY0" fmla="*/ 0 h 701285"/>
                <a:gd name="connsiteX1" fmla="*/ 8307564 w 8307564"/>
                <a:gd name="connsiteY1" fmla="*/ 0 h 701285"/>
                <a:gd name="connsiteX2" fmla="*/ 8307564 w 8307564"/>
                <a:gd name="connsiteY2" fmla="*/ 701285 h 701285"/>
                <a:gd name="connsiteX3" fmla="*/ 8103442 w 8307564"/>
                <a:gd name="connsiteY3" fmla="*/ 698660 h 701285"/>
                <a:gd name="connsiteX0" fmla="*/ 0 w 8307564"/>
                <a:gd name="connsiteY0" fmla="*/ 0 h 709589"/>
                <a:gd name="connsiteX1" fmla="*/ 8307564 w 8307564"/>
                <a:gd name="connsiteY1" fmla="*/ 0 h 709589"/>
                <a:gd name="connsiteX2" fmla="*/ 8307564 w 8307564"/>
                <a:gd name="connsiteY2" fmla="*/ 701285 h 709589"/>
                <a:gd name="connsiteX3" fmla="*/ 8103442 w 8307564"/>
                <a:gd name="connsiteY3" fmla="*/ 709589 h 709589"/>
                <a:gd name="connsiteX0" fmla="*/ 0 w 8307564"/>
                <a:gd name="connsiteY0" fmla="*/ 0 h 701285"/>
                <a:gd name="connsiteX1" fmla="*/ 8307564 w 8307564"/>
                <a:gd name="connsiteY1" fmla="*/ 0 h 701285"/>
                <a:gd name="connsiteX2" fmla="*/ 8307564 w 8307564"/>
                <a:gd name="connsiteY2" fmla="*/ 701285 h 701285"/>
                <a:gd name="connsiteX3" fmla="*/ 8103442 w 8307564"/>
                <a:gd name="connsiteY3" fmla="*/ 698660 h 701285"/>
                <a:gd name="connsiteX0" fmla="*/ 0 w 8307564"/>
                <a:gd name="connsiteY0" fmla="*/ 0 h 709589"/>
                <a:gd name="connsiteX1" fmla="*/ 8307564 w 8307564"/>
                <a:gd name="connsiteY1" fmla="*/ 0 h 709589"/>
                <a:gd name="connsiteX2" fmla="*/ 8307564 w 8307564"/>
                <a:gd name="connsiteY2" fmla="*/ 701285 h 709589"/>
                <a:gd name="connsiteX3" fmla="*/ 8103442 w 8307564"/>
                <a:gd name="connsiteY3" fmla="*/ 709589 h 709589"/>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2303"/>
                <a:gd name="connsiteX1" fmla="*/ 8307564 w 8307564"/>
                <a:gd name="connsiteY1" fmla="*/ 0 h 702303"/>
                <a:gd name="connsiteX2" fmla="*/ 8307564 w 8307564"/>
                <a:gd name="connsiteY2" fmla="*/ 701285 h 702303"/>
                <a:gd name="connsiteX3" fmla="*/ 8103442 w 8307564"/>
                <a:gd name="connsiteY3" fmla="*/ 702303 h 702303"/>
              </a:gdLst>
              <a:ahLst/>
              <a:cxnLst>
                <a:cxn ang="0">
                  <a:pos x="connsiteX0" y="connsiteY0"/>
                </a:cxn>
                <a:cxn ang="0">
                  <a:pos x="connsiteX1" y="connsiteY1"/>
                </a:cxn>
                <a:cxn ang="0">
                  <a:pos x="connsiteX2" y="connsiteY2"/>
                </a:cxn>
                <a:cxn ang="0">
                  <a:pos x="connsiteX3" y="connsiteY3"/>
                </a:cxn>
              </a:cxnLst>
              <a:rect l="l" t="t" r="r" b="b"/>
              <a:pathLst>
                <a:path w="8307564" h="702303">
                  <a:moveTo>
                    <a:pt x="0" y="0"/>
                  </a:moveTo>
                  <a:lnTo>
                    <a:pt x="8307564" y="0"/>
                  </a:lnTo>
                  <a:lnTo>
                    <a:pt x="8307564" y="701285"/>
                  </a:lnTo>
                  <a:lnTo>
                    <a:pt x="8103442" y="702303"/>
                  </a:lnTo>
                </a:path>
              </a:pathLst>
            </a:custGeom>
            <a:noFill/>
            <a:ln w="19050" cap="flat" cmpd="sng" algn="ctr">
              <a:solidFill>
                <a:srgbClr val="B26A3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PA-10229">
              <a:extLst>
                <a:ext uri="{FF2B5EF4-FFF2-40B4-BE49-F238E27FC236}">
                  <a16:creationId xmlns:a16="http://schemas.microsoft.com/office/drawing/2014/main" xmlns="" id="{E38D006E-F1A0-49FA-A96A-046272CEDF3A}"/>
                </a:ext>
              </a:extLst>
            </p:cNvPr>
            <p:cNvPicPr>
              <a:picLocks noChangeAspect="1"/>
            </p:cNvPicPr>
            <p:nvPr>
              <p:custDataLst>
                <p:tags r:id="rId8"/>
              </p:custDataLst>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951653" y="29287"/>
              <a:ext cx="1226184" cy="1301596"/>
            </a:xfrm>
            <a:prstGeom prst="rect">
              <a:avLst/>
            </a:prstGeom>
          </p:spPr>
        </p:pic>
      </p:grpSp>
    </p:spTree>
    <p:extLst>
      <p:ext uri="{BB962C8B-B14F-4D97-AF65-F5344CB8AC3E}">
        <p14:creationId xmlns:p14="http://schemas.microsoft.com/office/powerpoint/2010/main" val="13054872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750" fill="hold"/>
                                        <p:tgtEl>
                                          <p:spTgt spid="8194"/>
                                        </p:tgtEl>
                                        <p:attrNameLst>
                                          <p:attrName>ppt_w</p:attrName>
                                        </p:attrNameLst>
                                      </p:cBhvr>
                                      <p:tavLst>
                                        <p:tav tm="0">
                                          <p:val>
                                            <p:fltVal val="0"/>
                                          </p:val>
                                        </p:tav>
                                        <p:tav tm="100000">
                                          <p:val>
                                            <p:strVal val="#ppt_w"/>
                                          </p:val>
                                        </p:tav>
                                      </p:tavLst>
                                    </p:anim>
                                    <p:anim calcmode="lin" valueType="num">
                                      <p:cBhvr>
                                        <p:cTn id="8" dur="750" fill="hold"/>
                                        <p:tgtEl>
                                          <p:spTgt spid="8194"/>
                                        </p:tgtEl>
                                        <p:attrNameLst>
                                          <p:attrName>ppt_h</p:attrName>
                                        </p:attrNameLst>
                                      </p:cBhvr>
                                      <p:tavLst>
                                        <p:tav tm="0">
                                          <p:val>
                                            <p:fltVal val="0"/>
                                          </p:val>
                                        </p:tav>
                                        <p:tav tm="100000">
                                          <p:val>
                                            <p:strVal val="#ppt_h"/>
                                          </p:val>
                                        </p:tav>
                                      </p:tavLst>
                                    </p:anim>
                                    <p:anim calcmode="lin" valueType="num">
                                      <p:cBhvr>
                                        <p:cTn id="9" dur="750" fill="hold"/>
                                        <p:tgtEl>
                                          <p:spTgt spid="8194"/>
                                        </p:tgtEl>
                                        <p:attrNameLst>
                                          <p:attrName>style.rotation</p:attrName>
                                        </p:attrNameLst>
                                      </p:cBhvr>
                                      <p:tavLst>
                                        <p:tav tm="0">
                                          <p:val>
                                            <p:fltVal val="90"/>
                                          </p:val>
                                        </p:tav>
                                        <p:tav tm="100000">
                                          <p:val>
                                            <p:fltVal val="0"/>
                                          </p:val>
                                        </p:tav>
                                      </p:tavLst>
                                    </p:anim>
                                    <p:animEffect transition="in" filter="fade">
                                      <p:cBhvr>
                                        <p:cTn id="10" dur="750"/>
                                        <p:tgtEl>
                                          <p:spTgt spid="8194"/>
                                        </p:tgtEl>
                                      </p:cBhvr>
                                    </p:animEffect>
                                  </p:childTnLst>
                                </p:cTn>
                              </p:par>
                            </p:childTnLst>
                          </p:cTn>
                        </p:par>
                        <p:par>
                          <p:cTn id="11" fill="hold">
                            <p:stCondLst>
                              <p:cond delay="750"/>
                            </p:stCondLst>
                            <p:childTnLst>
                              <p:par>
                                <p:cTn id="12" presetID="1" presetClass="entr" presetSubtype="0" fill="hold" grpId="0" nodeType="afterEffect">
                                  <p:stCondLst>
                                    <p:cond delay="0"/>
                                  </p:stCondLst>
                                  <p:childTnLst>
                                    <p:set>
                                      <p:cBhvr>
                                        <p:cTn id="13" dur="1" fill="hold">
                                          <p:stCondLst>
                                            <p:cond delay="74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0">
            <a:alphaModFix amt="5000"/>
            <a:lum/>
          </a:blip>
          <a:srcRect/>
          <a:stretch>
            <a:fillRect t="-9000" b="-9000"/>
          </a:stretch>
        </a:blipFill>
        <a:effectLst/>
      </p:bgPr>
    </p:bg>
    <p:spTree>
      <p:nvGrpSpPr>
        <p:cNvPr id="1" name=""/>
        <p:cNvGrpSpPr/>
        <p:nvPr/>
      </p:nvGrpSpPr>
      <p:grpSpPr>
        <a:xfrm>
          <a:off x="0" y="0"/>
          <a:ext cx="0" cy="0"/>
          <a:chOff x="0" y="0"/>
          <a:chExt cx="0" cy="0"/>
        </a:xfrm>
      </p:grpSpPr>
      <p:sp>
        <p:nvSpPr>
          <p:cNvPr id="11" name="PA-矩形 4">
            <a:extLst>
              <a:ext uri="{FF2B5EF4-FFF2-40B4-BE49-F238E27FC236}">
                <a16:creationId xmlns:a16="http://schemas.microsoft.com/office/drawing/2014/main" xmlns="" id="{5C865B9E-D8B7-4463-9F60-7CB4C1A4EAFA}"/>
              </a:ext>
            </a:extLst>
          </p:cNvPr>
          <p:cNvSpPr>
            <a:spLocks noChangeArrowheads="1"/>
          </p:cNvSpPr>
          <p:nvPr>
            <p:custDataLst>
              <p:tags r:id="rId1"/>
            </p:custDataLst>
          </p:nvPr>
        </p:nvSpPr>
        <p:spPr bwMode="auto">
          <a:xfrm>
            <a:off x="3125743" y="1988510"/>
            <a:ext cx="7523207"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622800" algn="just" eaLnBrk="1">
              <a:lnSpc>
                <a:spcPct val="150000"/>
              </a:lnSpc>
              <a:spcBef>
                <a:spcPct val="0"/>
              </a:spcBef>
              <a:buNone/>
            </a:pPr>
            <a:r>
              <a:rPr lang="zh-CN" altLang="en-US" sz="2400" dirty="0">
                <a:solidFill>
                  <a:srgbClr val="000000"/>
                </a:solidFill>
                <a:latin typeface="Arial" panose="020B0604020202020204" pitchFamily="34" charset="0"/>
                <a:sym typeface="Arial" panose="020B0604020202020204" pitchFamily="34" charset="0"/>
              </a:rPr>
              <a:t>第四，银行与国有企业之间财务完全独立。中国的银行体系在世界上盈利能力最强，如果其长期向企业提供补助，这是不可能实现的。</a:t>
            </a:r>
          </a:p>
          <a:p>
            <a:pPr lvl="0" indent="622800" algn="just" eaLnBrk="1">
              <a:lnSpc>
                <a:spcPct val="150000"/>
              </a:lnSpc>
              <a:spcBef>
                <a:spcPct val="0"/>
              </a:spcBef>
              <a:buNone/>
            </a:pPr>
            <a:r>
              <a:rPr lang="zh-CN" altLang="en-US" sz="2400" dirty="0">
                <a:solidFill>
                  <a:srgbClr val="000000"/>
                </a:solidFill>
                <a:latin typeface="Arial" panose="020B0604020202020204" pitchFamily="34" charset="0"/>
                <a:sym typeface="Arial" panose="020B0604020202020204" pitchFamily="34" charset="0"/>
              </a:rPr>
              <a:t>第五，中国产品竞争力较强并非由于劳工权益受损。中国是社会主义国家，工人和农民都是国家主人。</a:t>
            </a:r>
            <a:r>
              <a:rPr lang="en-US" altLang="zh-CN" sz="2400" dirty="0">
                <a:solidFill>
                  <a:srgbClr val="000000"/>
                </a:solidFill>
                <a:latin typeface="Arial" panose="020B0604020202020204" pitchFamily="34" charset="0"/>
                <a:sym typeface="Arial" panose="020B0604020202020204" pitchFamily="34" charset="0"/>
              </a:rPr>
              <a:t>2010—2020</a:t>
            </a:r>
            <a:r>
              <a:rPr lang="zh-CN" altLang="en-US" sz="2400" dirty="0">
                <a:solidFill>
                  <a:srgbClr val="000000"/>
                </a:solidFill>
                <a:latin typeface="Arial" panose="020B0604020202020204" pitchFamily="34" charset="0"/>
                <a:sym typeface="Arial" panose="020B0604020202020204" pitchFamily="34" charset="0"/>
              </a:rPr>
              <a:t>十年间，中国工人收入快速增长，其中农民工收入水平提高近两倍。</a:t>
            </a:r>
          </a:p>
        </p:txBody>
      </p:sp>
      <p:pic>
        <p:nvPicPr>
          <p:cNvPr id="8194" name="PA-图片 2">
            <a:extLst>
              <a:ext uri="{FF2B5EF4-FFF2-40B4-BE49-F238E27FC236}">
                <a16:creationId xmlns:a16="http://schemas.microsoft.com/office/drawing/2014/main" xmlns="" id="{E28246AB-8E93-4558-84BB-ACAF8F76064B}"/>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266700" y="2106221"/>
            <a:ext cx="2542059" cy="2986919"/>
          </a:xfrm>
          <a:prstGeom prst="rect">
            <a:avLst/>
          </a:prstGeom>
          <a:solidFill>
            <a:srgbClr val="B26A37"/>
          </a:solidFill>
        </p:spPr>
      </p:pic>
      <p:grpSp>
        <p:nvGrpSpPr>
          <p:cNvPr id="18" name="PA-组合 17">
            <a:extLst>
              <a:ext uri="{FF2B5EF4-FFF2-40B4-BE49-F238E27FC236}">
                <a16:creationId xmlns:a16="http://schemas.microsoft.com/office/drawing/2014/main" xmlns="" id="{334CDF10-0B89-4F7C-A73C-FA9E5C00428C}"/>
              </a:ext>
            </a:extLst>
          </p:cNvPr>
          <p:cNvGrpSpPr/>
          <p:nvPr>
            <p:custDataLst>
              <p:tags r:id="rId3"/>
            </p:custDataLst>
          </p:nvPr>
        </p:nvGrpSpPr>
        <p:grpSpPr>
          <a:xfrm>
            <a:off x="202145" y="59960"/>
            <a:ext cx="9556452" cy="1317984"/>
            <a:chOff x="951653" y="29287"/>
            <a:chExt cx="9556452" cy="1317984"/>
          </a:xfrm>
        </p:grpSpPr>
        <p:sp>
          <p:nvSpPr>
            <p:cNvPr id="19" name="PA-10221">
              <a:extLst>
                <a:ext uri="{FF2B5EF4-FFF2-40B4-BE49-F238E27FC236}">
                  <a16:creationId xmlns:a16="http://schemas.microsoft.com/office/drawing/2014/main" xmlns="" id="{BE1A33C5-646B-4979-BE0A-CF19670DBC98}"/>
                </a:ext>
              </a:extLst>
            </p:cNvPr>
            <p:cNvSpPr txBox="1"/>
            <p:nvPr>
              <p:custDataLst>
                <p:tags r:id="rId4"/>
              </p:custDataLst>
            </p:nvPr>
          </p:nvSpPr>
          <p:spPr>
            <a:xfrm>
              <a:off x="4038806" y="824051"/>
              <a:ext cx="6469299"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中国是国家垄断资本主义吗？</a:t>
              </a:r>
            </a:p>
          </p:txBody>
        </p:sp>
        <p:sp>
          <p:nvSpPr>
            <p:cNvPr id="20" name="PA-10223">
              <a:extLst>
                <a:ext uri="{FF2B5EF4-FFF2-40B4-BE49-F238E27FC236}">
                  <a16:creationId xmlns:a16="http://schemas.microsoft.com/office/drawing/2014/main" xmlns="" id="{A56BD44D-2875-4BE4-B7A9-F48BC635E416}"/>
                </a:ext>
              </a:extLst>
            </p:cNvPr>
            <p:cNvSpPr/>
            <p:nvPr>
              <p:custDataLst>
                <p:tags r:id="rId5"/>
              </p:custDataLst>
            </p:nvPr>
          </p:nvSpPr>
          <p:spPr>
            <a:xfrm>
              <a:off x="2246049" y="307856"/>
              <a:ext cx="780495" cy="780495"/>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明</a:t>
              </a:r>
              <a:endPar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PA-10224">
              <a:extLst>
                <a:ext uri="{FF2B5EF4-FFF2-40B4-BE49-F238E27FC236}">
                  <a16:creationId xmlns:a16="http://schemas.microsoft.com/office/drawing/2014/main" xmlns="" id="{565BEA52-4ABD-428A-A349-3FF3D4420811}"/>
                </a:ext>
              </a:extLst>
            </p:cNvPr>
            <p:cNvSpPr/>
            <p:nvPr>
              <p:custDataLst>
                <p:tags r:id="rId6"/>
              </p:custDataLst>
            </p:nvPr>
          </p:nvSpPr>
          <p:spPr>
            <a:xfrm>
              <a:off x="3094756" y="305166"/>
              <a:ext cx="780495" cy="780495"/>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辨</a:t>
              </a:r>
            </a:p>
          </p:txBody>
        </p:sp>
        <p:sp>
          <p:nvSpPr>
            <p:cNvPr id="22" name="PA-10227">
              <a:extLst>
                <a:ext uri="{FF2B5EF4-FFF2-40B4-BE49-F238E27FC236}">
                  <a16:creationId xmlns:a16="http://schemas.microsoft.com/office/drawing/2014/main" xmlns="" id="{5364ABB7-A3C3-4C85-B24C-206E95CB210E}"/>
                </a:ext>
              </a:extLst>
            </p:cNvPr>
            <p:cNvSpPr/>
            <p:nvPr>
              <p:custDataLst>
                <p:tags r:id="rId7"/>
              </p:custDataLst>
            </p:nvPr>
          </p:nvSpPr>
          <p:spPr>
            <a:xfrm>
              <a:off x="3943463" y="680085"/>
              <a:ext cx="6564642" cy="414197"/>
            </a:xfrm>
            <a:custGeom>
              <a:avLst/>
              <a:gdLst>
                <a:gd name="connsiteX0" fmla="*/ 0 w 8307564"/>
                <a:gd name="connsiteY0" fmla="*/ 0 h 701285"/>
                <a:gd name="connsiteX1" fmla="*/ 8307564 w 8307564"/>
                <a:gd name="connsiteY1" fmla="*/ 0 h 701285"/>
                <a:gd name="connsiteX2" fmla="*/ 8307564 w 8307564"/>
                <a:gd name="connsiteY2" fmla="*/ 701285 h 701285"/>
                <a:gd name="connsiteX3" fmla="*/ 0 w 8307564"/>
                <a:gd name="connsiteY3" fmla="*/ 701285 h 701285"/>
                <a:gd name="connsiteX4" fmla="*/ 0 w 8307564"/>
                <a:gd name="connsiteY4" fmla="*/ 0 h 701285"/>
                <a:gd name="connsiteX0" fmla="*/ 0 w 8307564"/>
                <a:gd name="connsiteY0" fmla="*/ 0 h 701285"/>
                <a:gd name="connsiteX1" fmla="*/ 8307564 w 8307564"/>
                <a:gd name="connsiteY1" fmla="*/ 0 h 701285"/>
                <a:gd name="connsiteX2" fmla="*/ 8307564 w 8307564"/>
                <a:gd name="connsiteY2" fmla="*/ 701285 h 701285"/>
                <a:gd name="connsiteX3" fmla="*/ 0 w 8307564"/>
                <a:gd name="connsiteY3" fmla="*/ 701285 h 701285"/>
                <a:gd name="connsiteX4" fmla="*/ 91440 w 8307564"/>
                <a:gd name="connsiteY4" fmla="*/ 91440 h 701285"/>
                <a:gd name="connsiteX0" fmla="*/ 0 w 8307564"/>
                <a:gd name="connsiteY0" fmla="*/ 0 h 701285"/>
                <a:gd name="connsiteX1" fmla="*/ 8307564 w 8307564"/>
                <a:gd name="connsiteY1" fmla="*/ 0 h 701285"/>
                <a:gd name="connsiteX2" fmla="*/ 8307564 w 8307564"/>
                <a:gd name="connsiteY2" fmla="*/ 701285 h 701285"/>
                <a:gd name="connsiteX3" fmla="*/ 91440 w 8307564"/>
                <a:gd name="connsiteY3" fmla="*/ 91440 h 701285"/>
                <a:gd name="connsiteX0" fmla="*/ 0 w 8307564"/>
                <a:gd name="connsiteY0" fmla="*/ 0 h 713232"/>
                <a:gd name="connsiteX1" fmla="*/ 8307564 w 8307564"/>
                <a:gd name="connsiteY1" fmla="*/ 0 h 713232"/>
                <a:gd name="connsiteX2" fmla="*/ 8307564 w 8307564"/>
                <a:gd name="connsiteY2" fmla="*/ 701285 h 713232"/>
                <a:gd name="connsiteX3" fmla="*/ 8110728 w 8307564"/>
                <a:gd name="connsiteY3" fmla="*/ 713232 h 713232"/>
                <a:gd name="connsiteX0" fmla="*/ 0 w 8307564"/>
                <a:gd name="connsiteY0" fmla="*/ 0 h 701285"/>
                <a:gd name="connsiteX1" fmla="*/ 8307564 w 8307564"/>
                <a:gd name="connsiteY1" fmla="*/ 0 h 701285"/>
                <a:gd name="connsiteX2" fmla="*/ 8307564 w 8307564"/>
                <a:gd name="connsiteY2" fmla="*/ 701285 h 701285"/>
                <a:gd name="connsiteX3" fmla="*/ 8103442 w 8307564"/>
                <a:gd name="connsiteY3" fmla="*/ 698660 h 701285"/>
                <a:gd name="connsiteX0" fmla="*/ 0 w 8307564"/>
                <a:gd name="connsiteY0" fmla="*/ 0 h 709589"/>
                <a:gd name="connsiteX1" fmla="*/ 8307564 w 8307564"/>
                <a:gd name="connsiteY1" fmla="*/ 0 h 709589"/>
                <a:gd name="connsiteX2" fmla="*/ 8307564 w 8307564"/>
                <a:gd name="connsiteY2" fmla="*/ 701285 h 709589"/>
                <a:gd name="connsiteX3" fmla="*/ 8103442 w 8307564"/>
                <a:gd name="connsiteY3" fmla="*/ 709589 h 709589"/>
                <a:gd name="connsiteX0" fmla="*/ 0 w 8307564"/>
                <a:gd name="connsiteY0" fmla="*/ 0 h 701285"/>
                <a:gd name="connsiteX1" fmla="*/ 8307564 w 8307564"/>
                <a:gd name="connsiteY1" fmla="*/ 0 h 701285"/>
                <a:gd name="connsiteX2" fmla="*/ 8307564 w 8307564"/>
                <a:gd name="connsiteY2" fmla="*/ 701285 h 701285"/>
                <a:gd name="connsiteX3" fmla="*/ 8103442 w 8307564"/>
                <a:gd name="connsiteY3" fmla="*/ 698660 h 701285"/>
                <a:gd name="connsiteX0" fmla="*/ 0 w 8307564"/>
                <a:gd name="connsiteY0" fmla="*/ 0 h 709589"/>
                <a:gd name="connsiteX1" fmla="*/ 8307564 w 8307564"/>
                <a:gd name="connsiteY1" fmla="*/ 0 h 709589"/>
                <a:gd name="connsiteX2" fmla="*/ 8307564 w 8307564"/>
                <a:gd name="connsiteY2" fmla="*/ 701285 h 709589"/>
                <a:gd name="connsiteX3" fmla="*/ 8103442 w 8307564"/>
                <a:gd name="connsiteY3" fmla="*/ 709589 h 709589"/>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5946"/>
                <a:gd name="connsiteX1" fmla="*/ 8307564 w 8307564"/>
                <a:gd name="connsiteY1" fmla="*/ 0 h 705946"/>
                <a:gd name="connsiteX2" fmla="*/ 8307564 w 8307564"/>
                <a:gd name="connsiteY2" fmla="*/ 701285 h 705946"/>
                <a:gd name="connsiteX3" fmla="*/ 8103442 w 8307564"/>
                <a:gd name="connsiteY3" fmla="*/ 705946 h 705946"/>
                <a:gd name="connsiteX0" fmla="*/ 0 w 8307564"/>
                <a:gd name="connsiteY0" fmla="*/ 0 h 702303"/>
                <a:gd name="connsiteX1" fmla="*/ 8307564 w 8307564"/>
                <a:gd name="connsiteY1" fmla="*/ 0 h 702303"/>
                <a:gd name="connsiteX2" fmla="*/ 8307564 w 8307564"/>
                <a:gd name="connsiteY2" fmla="*/ 701285 h 702303"/>
                <a:gd name="connsiteX3" fmla="*/ 8103442 w 8307564"/>
                <a:gd name="connsiteY3" fmla="*/ 702303 h 702303"/>
              </a:gdLst>
              <a:ahLst/>
              <a:cxnLst>
                <a:cxn ang="0">
                  <a:pos x="connsiteX0" y="connsiteY0"/>
                </a:cxn>
                <a:cxn ang="0">
                  <a:pos x="connsiteX1" y="connsiteY1"/>
                </a:cxn>
                <a:cxn ang="0">
                  <a:pos x="connsiteX2" y="connsiteY2"/>
                </a:cxn>
                <a:cxn ang="0">
                  <a:pos x="connsiteX3" y="connsiteY3"/>
                </a:cxn>
              </a:cxnLst>
              <a:rect l="l" t="t" r="r" b="b"/>
              <a:pathLst>
                <a:path w="8307564" h="702303">
                  <a:moveTo>
                    <a:pt x="0" y="0"/>
                  </a:moveTo>
                  <a:lnTo>
                    <a:pt x="8307564" y="0"/>
                  </a:lnTo>
                  <a:lnTo>
                    <a:pt x="8307564" y="701285"/>
                  </a:lnTo>
                  <a:lnTo>
                    <a:pt x="8103442" y="702303"/>
                  </a:lnTo>
                </a:path>
              </a:pathLst>
            </a:custGeom>
            <a:noFill/>
            <a:ln w="19050" cap="flat" cmpd="sng" algn="ctr">
              <a:solidFill>
                <a:srgbClr val="B26A3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3" name="PA-10229">
              <a:extLst>
                <a:ext uri="{FF2B5EF4-FFF2-40B4-BE49-F238E27FC236}">
                  <a16:creationId xmlns:a16="http://schemas.microsoft.com/office/drawing/2014/main" xmlns="" id="{E38D006E-F1A0-49FA-A96A-046272CEDF3A}"/>
                </a:ext>
              </a:extLst>
            </p:cNvPr>
            <p:cNvPicPr>
              <a:picLocks noChangeAspect="1"/>
            </p:cNvPicPr>
            <p:nvPr>
              <p:custDataLst>
                <p:tags r:id="rId8"/>
              </p:custDataLst>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951653" y="29287"/>
              <a:ext cx="1226184" cy="1301596"/>
            </a:xfrm>
            <a:prstGeom prst="rect">
              <a:avLst/>
            </a:prstGeom>
          </p:spPr>
        </p:pic>
      </p:grpSp>
    </p:spTree>
    <p:extLst>
      <p:ext uri="{BB962C8B-B14F-4D97-AF65-F5344CB8AC3E}">
        <p14:creationId xmlns:p14="http://schemas.microsoft.com/office/powerpoint/2010/main" val="10443658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750" fill="hold"/>
                                        <p:tgtEl>
                                          <p:spTgt spid="8194"/>
                                        </p:tgtEl>
                                        <p:attrNameLst>
                                          <p:attrName>ppt_w</p:attrName>
                                        </p:attrNameLst>
                                      </p:cBhvr>
                                      <p:tavLst>
                                        <p:tav tm="0">
                                          <p:val>
                                            <p:fltVal val="0"/>
                                          </p:val>
                                        </p:tav>
                                        <p:tav tm="100000">
                                          <p:val>
                                            <p:strVal val="#ppt_w"/>
                                          </p:val>
                                        </p:tav>
                                      </p:tavLst>
                                    </p:anim>
                                    <p:anim calcmode="lin" valueType="num">
                                      <p:cBhvr>
                                        <p:cTn id="8" dur="750" fill="hold"/>
                                        <p:tgtEl>
                                          <p:spTgt spid="8194"/>
                                        </p:tgtEl>
                                        <p:attrNameLst>
                                          <p:attrName>ppt_h</p:attrName>
                                        </p:attrNameLst>
                                      </p:cBhvr>
                                      <p:tavLst>
                                        <p:tav tm="0">
                                          <p:val>
                                            <p:fltVal val="0"/>
                                          </p:val>
                                        </p:tav>
                                        <p:tav tm="100000">
                                          <p:val>
                                            <p:strVal val="#ppt_h"/>
                                          </p:val>
                                        </p:tav>
                                      </p:tavLst>
                                    </p:anim>
                                    <p:anim calcmode="lin" valueType="num">
                                      <p:cBhvr>
                                        <p:cTn id="9" dur="750" fill="hold"/>
                                        <p:tgtEl>
                                          <p:spTgt spid="8194"/>
                                        </p:tgtEl>
                                        <p:attrNameLst>
                                          <p:attrName>style.rotation</p:attrName>
                                        </p:attrNameLst>
                                      </p:cBhvr>
                                      <p:tavLst>
                                        <p:tav tm="0">
                                          <p:val>
                                            <p:fltVal val="90"/>
                                          </p:val>
                                        </p:tav>
                                        <p:tav tm="100000">
                                          <p:val>
                                            <p:fltVal val="0"/>
                                          </p:val>
                                        </p:tav>
                                      </p:tavLst>
                                    </p:anim>
                                    <p:animEffect transition="in" filter="fade">
                                      <p:cBhvr>
                                        <p:cTn id="10" dur="750"/>
                                        <p:tgtEl>
                                          <p:spTgt spid="8194"/>
                                        </p:tgtEl>
                                      </p:cBhvr>
                                    </p:animEffect>
                                  </p:childTnLst>
                                </p:cTn>
                              </p:par>
                            </p:childTnLst>
                          </p:cTn>
                        </p:par>
                        <p:par>
                          <p:cTn id="11" fill="hold">
                            <p:stCondLst>
                              <p:cond delay="750"/>
                            </p:stCondLst>
                            <p:childTnLst>
                              <p:par>
                                <p:cTn id="12" presetID="1" presetClass="entr" presetSubtype="0" fill="hold" grpId="0" nodeType="afterEffect">
                                  <p:stCondLst>
                                    <p:cond delay="0"/>
                                  </p:stCondLst>
                                  <p:childTnLst>
                                    <p:set>
                                      <p:cBhvr>
                                        <p:cTn id="13" dur="1" fill="hold">
                                          <p:stCondLst>
                                            <p:cond delay="74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图片 1">
            <a:extLst>
              <a:ext uri="{FF2B5EF4-FFF2-40B4-BE49-F238E27FC236}">
                <a16:creationId xmlns:a16="http://schemas.microsoft.com/office/drawing/2014/main" xmlns="" id="{7567EF18-92BE-4E17-8B67-8B08AD8C4B31}"/>
              </a:ext>
            </a:extLst>
          </p:cNvPr>
          <p:cNvPicPr>
            <a:picLocks noChangeAspect="1"/>
          </p:cNvPicPr>
          <p:nvPr>
            <p:custDataLst>
              <p:tags r:id="rId1"/>
            </p:custDataLst>
          </p:nvPr>
        </p:nvPicPr>
        <p:blipFill rotWithShape="1">
          <a:blip r:embed="rId6" cstate="print">
            <a:extLst>
              <a:ext uri="{28A0092B-C50C-407E-A947-70E740481C1C}">
                <a14:useLocalDpi xmlns:a14="http://schemas.microsoft.com/office/drawing/2010/main" val="0"/>
              </a:ext>
            </a:extLst>
          </a:blip>
          <a:srcRect l="32145" r="1189"/>
          <a:stretch/>
        </p:blipFill>
        <p:spPr>
          <a:xfrm>
            <a:off x="7591974" y="2077616"/>
            <a:ext cx="2581986" cy="2581986"/>
          </a:xfrm>
          <a:prstGeom prst="ellipse">
            <a:avLst/>
          </a:prstGeom>
          <a:ln>
            <a:noFill/>
          </a:ln>
          <a:effectLst>
            <a:softEdge rad="112500"/>
          </a:effectLst>
        </p:spPr>
      </p:pic>
      <p:sp>
        <p:nvSpPr>
          <p:cNvPr id="22" name="PA-文本框 21">
            <a:extLst>
              <a:ext uri="{FF2B5EF4-FFF2-40B4-BE49-F238E27FC236}">
                <a16:creationId xmlns:a16="http://schemas.microsoft.com/office/drawing/2014/main" xmlns="" id="{0172E490-A5DA-43E5-A769-81A055F62080}"/>
              </a:ext>
            </a:extLst>
          </p:cNvPr>
          <p:cNvSpPr txBox="1"/>
          <p:nvPr>
            <p:custDataLst>
              <p:tags r:id="rId2"/>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35" name="PA-圆角矩形 34">
            <a:extLst>
              <a:ext uri="{FF2B5EF4-FFF2-40B4-BE49-F238E27FC236}">
                <a16:creationId xmlns:a16="http://schemas.microsoft.com/office/drawing/2014/main" xmlns="" id="{861EB248-BEF8-41FA-956B-7DB3DBB0CAA5}"/>
              </a:ext>
            </a:extLst>
          </p:cNvPr>
          <p:cNvSpPr/>
          <p:nvPr>
            <p:custDataLst>
              <p:tags r:id="rId3"/>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（一）国家垄断资本主义的形成及作用</a:t>
            </a:r>
          </a:p>
        </p:txBody>
      </p:sp>
      <p:sp>
        <p:nvSpPr>
          <p:cNvPr id="27" name="PA-矩形 2">
            <a:extLst>
              <a:ext uri="{FF2B5EF4-FFF2-40B4-BE49-F238E27FC236}">
                <a16:creationId xmlns:a16="http://schemas.microsoft.com/office/drawing/2014/main" xmlns="" id="{1219E43C-AC25-4CCE-A4DB-ED0B5FC97772}"/>
              </a:ext>
            </a:extLst>
          </p:cNvPr>
          <p:cNvSpPr>
            <a:spLocks noChangeArrowheads="1"/>
          </p:cNvSpPr>
          <p:nvPr>
            <p:custDataLst>
              <p:tags r:id="rId4"/>
            </p:custDataLst>
          </p:nvPr>
        </p:nvSpPr>
        <p:spPr bwMode="auto">
          <a:xfrm>
            <a:off x="2859088" y="1074738"/>
            <a:ext cx="6527800" cy="579437"/>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defRPr/>
            </a:pPr>
            <a:r>
              <a:rPr lang="zh-CN" altLang="en-US" sz="3200" b="1">
                <a:solidFill>
                  <a:schemeClr val="bg1"/>
                </a:solidFill>
                <a:effectLst>
                  <a:outerShdw blurRad="38100" dist="38100" dir="2700000" algn="tl">
                    <a:srgbClr val="C0C0C0"/>
                  </a:outerShdw>
                </a:effectLst>
                <a:cs typeface="ˎ̥"/>
                <a:sym typeface="Arial" panose="020B0604020202020204" pitchFamily="34" charset="0"/>
              </a:rPr>
              <a:t>    </a:t>
            </a:r>
            <a:endParaRPr lang="zh-CN" altLang="en-US">
              <a:sym typeface="Arial" panose="020B0604020202020204" pitchFamily="34" charset="0"/>
            </a:endParaRPr>
          </a:p>
        </p:txBody>
      </p:sp>
      <p:sp>
        <p:nvSpPr>
          <p:cNvPr id="50" name="矩形 4">
            <a:extLst>
              <a:ext uri="{FF2B5EF4-FFF2-40B4-BE49-F238E27FC236}">
                <a16:creationId xmlns:a16="http://schemas.microsoft.com/office/drawing/2014/main" xmlns="" id="{30B8C79E-7A9C-49D8-B2B8-DD47C680609E}"/>
              </a:ext>
            </a:extLst>
          </p:cNvPr>
          <p:cNvSpPr>
            <a:spLocks noChangeArrowheads="1"/>
          </p:cNvSpPr>
          <p:nvPr/>
        </p:nvSpPr>
        <p:spPr bwMode="auto">
          <a:xfrm>
            <a:off x="796543" y="1915030"/>
            <a:ext cx="5810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3.</a:t>
            </a:r>
            <a:r>
              <a:rPr lang="zh-CN" altLang="en-US" sz="2400" b="1" dirty="0">
                <a:solidFill>
                  <a:srgbClr val="B26A37"/>
                </a:solidFill>
                <a:latin typeface="Arial" panose="020B0604020202020204" pitchFamily="34" charset="0"/>
                <a:sym typeface="Arial" panose="020B0604020202020204" pitchFamily="34" charset="0"/>
              </a:rPr>
              <a:t>国家垄断资本主义的作用</a:t>
            </a:r>
          </a:p>
        </p:txBody>
      </p:sp>
      <p:grpSp>
        <p:nvGrpSpPr>
          <p:cNvPr id="6" name="组合 5">
            <a:extLst>
              <a:ext uri="{FF2B5EF4-FFF2-40B4-BE49-F238E27FC236}">
                <a16:creationId xmlns:a16="http://schemas.microsoft.com/office/drawing/2014/main" xmlns="" id="{281C74C4-355E-43CC-A444-025772170F53}"/>
              </a:ext>
            </a:extLst>
          </p:cNvPr>
          <p:cNvGrpSpPr/>
          <p:nvPr/>
        </p:nvGrpSpPr>
        <p:grpSpPr>
          <a:xfrm flipH="1">
            <a:off x="5566298" y="4190186"/>
            <a:ext cx="2049002" cy="2220138"/>
            <a:chOff x="3873125" y="2596946"/>
            <a:chExt cx="3214915" cy="3483430"/>
          </a:xfrm>
        </p:grpSpPr>
        <p:sp>
          <p:nvSpPr>
            <p:cNvPr id="3" name="椭圆 2">
              <a:extLst>
                <a:ext uri="{FF2B5EF4-FFF2-40B4-BE49-F238E27FC236}">
                  <a16:creationId xmlns:a16="http://schemas.microsoft.com/office/drawing/2014/main" xmlns="" id="{1078890D-01A6-4945-A61F-E3EE0DBB0BB5}"/>
                </a:ext>
              </a:extLst>
            </p:cNvPr>
            <p:cNvSpPr/>
            <p:nvPr/>
          </p:nvSpPr>
          <p:spPr>
            <a:xfrm>
              <a:off x="5346325" y="2596946"/>
              <a:ext cx="1741715" cy="3483430"/>
            </a:xfrm>
            <a:custGeom>
              <a:avLst/>
              <a:gdLst>
                <a:gd name="connsiteX0" fmla="*/ 0 w 5399314"/>
                <a:gd name="connsiteY0" fmla="*/ 2699657 h 5399314"/>
                <a:gd name="connsiteX1" fmla="*/ 2699657 w 5399314"/>
                <a:gd name="connsiteY1" fmla="*/ 0 h 5399314"/>
                <a:gd name="connsiteX2" fmla="*/ 5399314 w 5399314"/>
                <a:gd name="connsiteY2" fmla="*/ 2699657 h 5399314"/>
                <a:gd name="connsiteX3" fmla="*/ 2699657 w 5399314"/>
                <a:gd name="connsiteY3" fmla="*/ 5399314 h 5399314"/>
                <a:gd name="connsiteX4" fmla="*/ 0 w 5399314"/>
                <a:gd name="connsiteY4" fmla="*/ 2699657 h 5399314"/>
                <a:gd name="connsiteX0" fmla="*/ 0 w 5399314"/>
                <a:gd name="connsiteY0" fmla="*/ 2699657 h 5399314"/>
                <a:gd name="connsiteX1" fmla="*/ 2699657 w 5399314"/>
                <a:gd name="connsiteY1" fmla="*/ 0 h 5399314"/>
                <a:gd name="connsiteX2" fmla="*/ 5399314 w 5399314"/>
                <a:gd name="connsiteY2" fmla="*/ 2699657 h 5399314"/>
                <a:gd name="connsiteX3" fmla="*/ 2699657 w 5399314"/>
                <a:gd name="connsiteY3" fmla="*/ 5399314 h 5399314"/>
                <a:gd name="connsiteX4" fmla="*/ 91440 w 5399314"/>
                <a:gd name="connsiteY4" fmla="*/ 2791097 h 5399314"/>
                <a:gd name="connsiteX0" fmla="*/ 0 w 5399314"/>
                <a:gd name="connsiteY0" fmla="*/ 2699657 h 5399314"/>
                <a:gd name="connsiteX1" fmla="*/ 2699657 w 5399314"/>
                <a:gd name="connsiteY1" fmla="*/ 0 h 5399314"/>
                <a:gd name="connsiteX2" fmla="*/ 5399314 w 5399314"/>
                <a:gd name="connsiteY2" fmla="*/ 2699657 h 5399314"/>
                <a:gd name="connsiteX3" fmla="*/ 2699657 w 5399314"/>
                <a:gd name="connsiteY3" fmla="*/ 5399314 h 5399314"/>
                <a:gd name="connsiteX0" fmla="*/ 0 w 2699657"/>
                <a:gd name="connsiteY0" fmla="*/ 0 h 5399314"/>
                <a:gd name="connsiteX1" fmla="*/ 2699657 w 2699657"/>
                <a:gd name="connsiteY1" fmla="*/ 2699657 h 5399314"/>
                <a:gd name="connsiteX2" fmla="*/ 0 w 2699657"/>
                <a:gd name="connsiteY2" fmla="*/ 5399314 h 5399314"/>
              </a:gdLst>
              <a:ahLst/>
              <a:cxnLst>
                <a:cxn ang="0">
                  <a:pos x="connsiteX0" y="connsiteY0"/>
                </a:cxn>
                <a:cxn ang="0">
                  <a:pos x="connsiteX1" y="connsiteY1"/>
                </a:cxn>
                <a:cxn ang="0">
                  <a:pos x="connsiteX2" y="connsiteY2"/>
                </a:cxn>
              </a:cxnLst>
              <a:rect l="l" t="t" r="r" b="b"/>
              <a:pathLst>
                <a:path w="2699657" h="5399314">
                  <a:moveTo>
                    <a:pt x="0" y="0"/>
                  </a:moveTo>
                  <a:cubicBezTo>
                    <a:pt x="1490979" y="0"/>
                    <a:pt x="2699657" y="1208678"/>
                    <a:pt x="2699657" y="2699657"/>
                  </a:cubicBezTo>
                  <a:cubicBezTo>
                    <a:pt x="2699657" y="4190636"/>
                    <a:pt x="1490979" y="5399314"/>
                    <a:pt x="0" y="5399314"/>
                  </a:cubicBezTo>
                </a:path>
              </a:pathLst>
            </a:cu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4" name="椭圆 3">
              <a:extLst>
                <a:ext uri="{FF2B5EF4-FFF2-40B4-BE49-F238E27FC236}">
                  <a16:creationId xmlns:a16="http://schemas.microsoft.com/office/drawing/2014/main" xmlns="" id="{32E06619-E36A-4001-B52C-B56ACF86A0F6}"/>
                </a:ext>
              </a:extLst>
            </p:cNvPr>
            <p:cNvSpPr/>
            <p:nvPr/>
          </p:nvSpPr>
          <p:spPr>
            <a:xfrm>
              <a:off x="3873125" y="2865461"/>
              <a:ext cx="2946400" cy="2946400"/>
            </a:xfrm>
            <a:prstGeom prst="ellipse">
              <a:avLst/>
            </a:prstGeom>
            <a:gradFill flip="none" rotWithShape="1">
              <a:gsLst>
                <a:gs pos="0">
                  <a:srgbClr val="B26A37">
                    <a:shade val="30000"/>
                    <a:satMod val="115000"/>
                  </a:srgbClr>
                </a:gs>
                <a:gs pos="50000">
                  <a:srgbClr val="B26A37">
                    <a:shade val="67500"/>
                    <a:satMod val="115000"/>
                  </a:srgbClr>
                </a:gs>
                <a:gs pos="100000">
                  <a:srgbClr val="B26A37">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Arial" panose="020B0604020202020204" pitchFamily="34" charset="0"/>
                  <a:sym typeface="Arial" panose="020B0604020202020204" pitchFamily="34" charset="0"/>
                </a:rPr>
                <a:t>积极</a:t>
              </a:r>
            </a:p>
          </p:txBody>
        </p:sp>
      </p:grpSp>
      <p:grpSp>
        <p:nvGrpSpPr>
          <p:cNvPr id="5" name="组合 4">
            <a:extLst>
              <a:ext uri="{FF2B5EF4-FFF2-40B4-BE49-F238E27FC236}">
                <a16:creationId xmlns:a16="http://schemas.microsoft.com/office/drawing/2014/main" xmlns="" id="{6ABD0810-F816-4DDF-9E6A-1FEF670384E2}"/>
              </a:ext>
            </a:extLst>
          </p:cNvPr>
          <p:cNvGrpSpPr/>
          <p:nvPr/>
        </p:nvGrpSpPr>
        <p:grpSpPr>
          <a:xfrm>
            <a:off x="7080400" y="3757559"/>
            <a:ext cx="1434340" cy="1554139"/>
            <a:chOff x="7494239" y="2596946"/>
            <a:chExt cx="3214915" cy="3483430"/>
          </a:xfrm>
        </p:grpSpPr>
        <p:sp>
          <p:nvSpPr>
            <p:cNvPr id="11" name="椭圆 2">
              <a:extLst>
                <a:ext uri="{FF2B5EF4-FFF2-40B4-BE49-F238E27FC236}">
                  <a16:creationId xmlns:a16="http://schemas.microsoft.com/office/drawing/2014/main" xmlns="" id="{828D1653-4ACF-4040-BACA-E214F49040F2}"/>
                </a:ext>
              </a:extLst>
            </p:cNvPr>
            <p:cNvSpPr/>
            <p:nvPr/>
          </p:nvSpPr>
          <p:spPr>
            <a:xfrm>
              <a:off x="8967439" y="2596946"/>
              <a:ext cx="1741715" cy="3483430"/>
            </a:xfrm>
            <a:custGeom>
              <a:avLst/>
              <a:gdLst>
                <a:gd name="connsiteX0" fmla="*/ 0 w 5399314"/>
                <a:gd name="connsiteY0" fmla="*/ 2699657 h 5399314"/>
                <a:gd name="connsiteX1" fmla="*/ 2699657 w 5399314"/>
                <a:gd name="connsiteY1" fmla="*/ 0 h 5399314"/>
                <a:gd name="connsiteX2" fmla="*/ 5399314 w 5399314"/>
                <a:gd name="connsiteY2" fmla="*/ 2699657 h 5399314"/>
                <a:gd name="connsiteX3" fmla="*/ 2699657 w 5399314"/>
                <a:gd name="connsiteY3" fmla="*/ 5399314 h 5399314"/>
                <a:gd name="connsiteX4" fmla="*/ 0 w 5399314"/>
                <a:gd name="connsiteY4" fmla="*/ 2699657 h 5399314"/>
                <a:gd name="connsiteX0" fmla="*/ 0 w 5399314"/>
                <a:gd name="connsiteY0" fmla="*/ 2699657 h 5399314"/>
                <a:gd name="connsiteX1" fmla="*/ 2699657 w 5399314"/>
                <a:gd name="connsiteY1" fmla="*/ 0 h 5399314"/>
                <a:gd name="connsiteX2" fmla="*/ 5399314 w 5399314"/>
                <a:gd name="connsiteY2" fmla="*/ 2699657 h 5399314"/>
                <a:gd name="connsiteX3" fmla="*/ 2699657 w 5399314"/>
                <a:gd name="connsiteY3" fmla="*/ 5399314 h 5399314"/>
                <a:gd name="connsiteX4" fmla="*/ 91440 w 5399314"/>
                <a:gd name="connsiteY4" fmla="*/ 2791097 h 5399314"/>
                <a:gd name="connsiteX0" fmla="*/ 0 w 5399314"/>
                <a:gd name="connsiteY0" fmla="*/ 2699657 h 5399314"/>
                <a:gd name="connsiteX1" fmla="*/ 2699657 w 5399314"/>
                <a:gd name="connsiteY1" fmla="*/ 0 h 5399314"/>
                <a:gd name="connsiteX2" fmla="*/ 5399314 w 5399314"/>
                <a:gd name="connsiteY2" fmla="*/ 2699657 h 5399314"/>
                <a:gd name="connsiteX3" fmla="*/ 2699657 w 5399314"/>
                <a:gd name="connsiteY3" fmla="*/ 5399314 h 5399314"/>
                <a:gd name="connsiteX0" fmla="*/ 0 w 2699657"/>
                <a:gd name="connsiteY0" fmla="*/ 0 h 5399314"/>
                <a:gd name="connsiteX1" fmla="*/ 2699657 w 2699657"/>
                <a:gd name="connsiteY1" fmla="*/ 2699657 h 5399314"/>
                <a:gd name="connsiteX2" fmla="*/ 0 w 2699657"/>
                <a:gd name="connsiteY2" fmla="*/ 5399314 h 5399314"/>
              </a:gdLst>
              <a:ahLst/>
              <a:cxnLst>
                <a:cxn ang="0">
                  <a:pos x="connsiteX0" y="connsiteY0"/>
                </a:cxn>
                <a:cxn ang="0">
                  <a:pos x="connsiteX1" y="connsiteY1"/>
                </a:cxn>
                <a:cxn ang="0">
                  <a:pos x="connsiteX2" y="connsiteY2"/>
                </a:cxn>
              </a:cxnLst>
              <a:rect l="l" t="t" r="r" b="b"/>
              <a:pathLst>
                <a:path w="2699657" h="5399314">
                  <a:moveTo>
                    <a:pt x="0" y="0"/>
                  </a:moveTo>
                  <a:cubicBezTo>
                    <a:pt x="1490979" y="0"/>
                    <a:pt x="2699657" y="1208678"/>
                    <a:pt x="2699657" y="2699657"/>
                  </a:cubicBezTo>
                  <a:cubicBezTo>
                    <a:pt x="2699657" y="4190636"/>
                    <a:pt x="1490979" y="5399314"/>
                    <a:pt x="0" y="5399314"/>
                  </a:cubicBezTo>
                </a:path>
              </a:pathLst>
            </a:cu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3" name="椭圆 12">
              <a:extLst>
                <a:ext uri="{FF2B5EF4-FFF2-40B4-BE49-F238E27FC236}">
                  <a16:creationId xmlns:a16="http://schemas.microsoft.com/office/drawing/2014/main" xmlns="" id="{3CCBA6A2-2D3F-4E03-A27B-688BAEAD2B1A}"/>
                </a:ext>
              </a:extLst>
            </p:cNvPr>
            <p:cNvSpPr/>
            <p:nvPr/>
          </p:nvSpPr>
          <p:spPr>
            <a:xfrm flipH="1">
              <a:off x="7494239" y="2865461"/>
              <a:ext cx="2946400" cy="2946400"/>
            </a:xfrm>
            <a:prstGeom prst="ellipse">
              <a:avLst/>
            </a:prstGeom>
            <a:gradFill flip="none" rotWithShape="1">
              <a:gsLst>
                <a:gs pos="0">
                  <a:srgbClr val="B26A37">
                    <a:shade val="30000"/>
                    <a:satMod val="115000"/>
                  </a:srgbClr>
                </a:gs>
                <a:gs pos="50000">
                  <a:srgbClr val="B26A37">
                    <a:shade val="67500"/>
                    <a:satMod val="115000"/>
                  </a:srgbClr>
                </a:gs>
                <a:gs pos="100000">
                  <a:srgbClr val="B26A3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Arial" panose="020B0604020202020204" pitchFamily="34" charset="0"/>
                  <a:sym typeface="Arial" panose="020B0604020202020204" pitchFamily="34" charset="0"/>
                </a:rPr>
                <a:t>消极</a:t>
              </a:r>
            </a:p>
          </p:txBody>
        </p:sp>
      </p:grpSp>
      <p:sp>
        <p:nvSpPr>
          <p:cNvPr id="15" name="矩形 16">
            <a:extLst>
              <a:ext uri="{FF2B5EF4-FFF2-40B4-BE49-F238E27FC236}">
                <a16:creationId xmlns:a16="http://schemas.microsoft.com/office/drawing/2014/main" xmlns="" id="{8191B442-96AB-4D51-A3F2-6CD386C4E340}"/>
              </a:ext>
            </a:extLst>
          </p:cNvPr>
          <p:cNvSpPr>
            <a:spLocks noChangeArrowheads="1"/>
          </p:cNvSpPr>
          <p:nvPr/>
        </p:nvSpPr>
        <p:spPr bwMode="auto">
          <a:xfrm>
            <a:off x="7797570" y="5278992"/>
            <a:ext cx="3975330"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nSpc>
                <a:spcPct val="150000"/>
              </a:lnSpc>
              <a:spcBef>
                <a:spcPct val="0"/>
              </a:spcBef>
              <a:buFontTx/>
              <a:buNone/>
            </a:pPr>
            <a:r>
              <a:rPr lang="zh-CN" altLang="en-US" sz="2400" b="1" dirty="0">
                <a:latin typeface="Arial" panose="020B0604020202020204" pitchFamily="34" charset="0"/>
                <a:sym typeface="Arial" panose="020B0604020202020204" pitchFamily="34" charset="0"/>
              </a:rPr>
              <a:t>加强了对劳动人民的剥削，</a:t>
            </a:r>
            <a:endParaRPr lang="en-US" altLang="zh-CN" sz="2400" b="1" dirty="0">
              <a:latin typeface="Arial" panose="020B0604020202020204" pitchFamily="34" charset="0"/>
              <a:sym typeface="Arial" panose="020B0604020202020204" pitchFamily="34" charset="0"/>
            </a:endParaRPr>
          </a:p>
          <a:p>
            <a:pPr indent="0">
              <a:lnSpc>
                <a:spcPct val="150000"/>
              </a:lnSpc>
              <a:spcBef>
                <a:spcPct val="0"/>
              </a:spcBef>
              <a:buFontTx/>
              <a:buNone/>
            </a:pPr>
            <a:r>
              <a:rPr lang="zh-CN" altLang="en-US" sz="2400" b="1" dirty="0">
                <a:latin typeface="Arial" panose="020B0604020202020204" pitchFamily="34" charset="0"/>
                <a:sym typeface="Arial" panose="020B0604020202020204" pitchFamily="34" charset="0"/>
              </a:rPr>
              <a:t>更有利于维护资本主义制度</a:t>
            </a:r>
          </a:p>
        </p:txBody>
      </p:sp>
      <p:sp>
        <p:nvSpPr>
          <p:cNvPr id="7" name="椭圆 6">
            <a:extLst>
              <a:ext uri="{FF2B5EF4-FFF2-40B4-BE49-F238E27FC236}">
                <a16:creationId xmlns:a16="http://schemas.microsoft.com/office/drawing/2014/main" xmlns="" id="{7C3C824B-04A3-4C9A-9B5D-A8F511C2B4CF}"/>
              </a:ext>
            </a:extLst>
          </p:cNvPr>
          <p:cNvSpPr/>
          <p:nvPr/>
        </p:nvSpPr>
        <p:spPr>
          <a:xfrm>
            <a:off x="6123694" y="4225466"/>
            <a:ext cx="145697" cy="145697"/>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xmlns="" id="{6E29E091-FD11-4D57-AB39-540ACBA0B06F}"/>
              </a:ext>
            </a:extLst>
          </p:cNvPr>
          <p:cNvSpPr/>
          <p:nvPr/>
        </p:nvSpPr>
        <p:spPr>
          <a:xfrm>
            <a:off x="6080674" y="6247957"/>
            <a:ext cx="145697" cy="145697"/>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xmlns="" id="{A1EB04F1-CD1F-4C3F-8267-40817EDDDBFE}"/>
              </a:ext>
            </a:extLst>
          </p:cNvPr>
          <p:cNvSpPr/>
          <p:nvPr/>
        </p:nvSpPr>
        <p:spPr>
          <a:xfrm>
            <a:off x="5581798" y="5573794"/>
            <a:ext cx="145697" cy="145697"/>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xmlns="" id="{D610296C-0287-44DD-9DA9-37EF4940438D}"/>
              </a:ext>
            </a:extLst>
          </p:cNvPr>
          <p:cNvSpPr/>
          <p:nvPr/>
        </p:nvSpPr>
        <p:spPr>
          <a:xfrm>
            <a:off x="5556359" y="4899630"/>
            <a:ext cx="145697" cy="145697"/>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6">
            <a:extLst>
              <a:ext uri="{FF2B5EF4-FFF2-40B4-BE49-F238E27FC236}">
                <a16:creationId xmlns:a16="http://schemas.microsoft.com/office/drawing/2014/main" xmlns="" id="{DE7CD978-1DFA-4958-836D-3770BD9A8BB2}"/>
              </a:ext>
            </a:extLst>
          </p:cNvPr>
          <p:cNvSpPr>
            <a:spLocks noChangeArrowheads="1"/>
          </p:cNvSpPr>
          <p:nvPr/>
        </p:nvSpPr>
        <p:spPr bwMode="auto">
          <a:xfrm>
            <a:off x="1553437" y="4008846"/>
            <a:ext cx="42915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0"/>
              </a:spcBef>
              <a:buFontTx/>
              <a:buNone/>
            </a:pPr>
            <a:r>
              <a:rPr lang="zh-CN" altLang="en-US" sz="2400" b="1" dirty="0">
                <a:solidFill>
                  <a:srgbClr val="000000"/>
                </a:solidFill>
                <a:latin typeface="+mn-ea"/>
                <a:ea typeface="+mn-ea"/>
                <a:sym typeface="Arial" panose="020B0604020202020204" pitchFamily="34" charset="0"/>
              </a:rPr>
              <a:t>有利于社会生产力的发展</a:t>
            </a:r>
          </a:p>
        </p:txBody>
      </p:sp>
      <p:sp>
        <p:nvSpPr>
          <p:cNvPr id="21" name="矩形 16">
            <a:extLst>
              <a:ext uri="{FF2B5EF4-FFF2-40B4-BE49-F238E27FC236}">
                <a16:creationId xmlns:a16="http://schemas.microsoft.com/office/drawing/2014/main" xmlns="" id="{34648B3C-4143-4562-B6E8-B0D555BF7A01}"/>
              </a:ext>
            </a:extLst>
          </p:cNvPr>
          <p:cNvSpPr>
            <a:spLocks noChangeArrowheads="1"/>
          </p:cNvSpPr>
          <p:nvPr/>
        </p:nvSpPr>
        <p:spPr bwMode="auto">
          <a:xfrm>
            <a:off x="535295" y="4713544"/>
            <a:ext cx="4907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0"/>
              </a:spcBef>
              <a:buFontTx/>
              <a:buNone/>
            </a:pPr>
            <a:r>
              <a:rPr lang="zh-CN" altLang="en-US" sz="2400" b="1" dirty="0">
                <a:solidFill>
                  <a:srgbClr val="000000"/>
                </a:solidFill>
                <a:latin typeface="+mn-ea"/>
                <a:ea typeface="+mn-ea"/>
                <a:sym typeface="Arial" panose="020B0604020202020204" pitchFamily="34" charset="0"/>
              </a:rPr>
              <a:t>促进社会经济较为协调地发展</a:t>
            </a:r>
          </a:p>
        </p:txBody>
      </p:sp>
      <p:sp>
        <p:nvSpPr>
          <p:cNvPr id="23" name="矩形 16">
            <a:extLst>
              <a:ext uri="{FF2B5EF4-FFF2-40B4-BE49-F238E27FC236}">
                <a16:creationId xmlns:a16="http://schemas.microsoft.com/office/drawing/2014/main" xmlns="" id="{C8660277-085B-44A3-A7A0-3F353EF9DC60}"/>
              </a:ext>
            </a:extLst>
          </p:cNvPr>
          <p:cNvSpPr>
            <a:spLocks noChangeArrowheads="1"/>
          </p:cNvSpPr>
          <p:nvPr/>
        </p:nvSpPr>
        <p:spPr bwMode="auto">
          <a:xfrm>
            <a:off x="-379105" y="5418242"/>
            <a:ext cx="58304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0"/>
              </a:spcBef>
              <a:buFontTx/>
              <a:buNone/>
            </a:pPr>
            <a:r>
              <a:rPr lang="zh-CN" altLang="en-US" sz="2400" b="1" dirty="0">
                <a:solidFill>
                  <a:srgbClr val="000000"/>
                </a:solidFill>
                <a:latin typeface="+mn-ea"/>
                <a:ea typeface="+mn-ea"/>
                <a:sym typeface="Arial" panose="020B0604020202020204" pitchFamily="34" charset="0"/>
              </a:rPr>
              <a:t>通过再分配使劳动人民生活水平改善</a:t>
            </a:r>
          </a:p>
        </p:txBody>
      </p:sp>
      <p:sp>
        <p:nvSpPr>
          <p:cNvPr id="24" name="矩形 16">
            <a:extLst>
              <a:ext uri="{FF2B5EF4-FFF2-40B4-BE49-F238E27FC236}">
                <a16:creationId xmlns:a16="http://schemas.microsoft.com/office/drawing/2014/main" xmlns="" id="{71594D34-C185-4F1B-8B6E-9569BB6B4846}"/>
              </a:ext>
            </a:extLst>
          </p:cNvPr>
          <p:cNvSpPr>
            <a:spLocks noChangeArrowheads="1"/>
          </p:cNvSpPr>
          <p:nvPr/>
        </p:nvSpPr>
        <p:spPr bwMode="auto">
          <a:xfrm>
            <a:off x="916373" y="6122939"/>
            <a:ext cx="4907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0"/>
              </a:spcBef>
              <a:buFontTx/>
              <a:buNone/>
            </a:pPr>
            <a:r>
              <a:rPr lang="zh-CN" altLang="en-US" sz="2400" b="1" dirty="0">
                <a:solidFill>
                  <a:srgbClr val="000000"/>
                </a:solidFill>
                <a:latin typeface="+mn-ea"/>
                <a:ea typeface="+mn-ea"/>
                <a:sym typeface="Arial" panose="020B0604020202020204" pitchFamily="34" charset="0"/>
              </a:rPr>
              <a:t>加快了国民经济的现代化进程</a:t>
            </a:r>
          </a:p>
        </p:txBody>
      </p:sp>
      <p:sp>
        <p:nvSpPr>
          <p:cNvPr id="25" name="椭圆 24">
            <a:extLst>
              <a:ext uri="{FF2B5EF4-FFF2-40B4-BE49-F238E27FC236}">
                <a16:creationId xmlns:a16="http://schemas.microsoft.com/office/drawing/2014/main" xmlns="" id="{200F3E71-4FC3-4A6C-8DF1-244FC68A3761}"/>
              </a:ext>
            </a:extLst>
          </p:cNvPr>
          <p:cNvSpPr/>
          <p:nvPr/>
        </p:nvSpPr>
        <p:spPr>
          <a:xfrm>
            <a:off x="7999124" y="5160130"/>
            <a:ext cx="145697" cy="145697"/>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5517766"/>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35" name="PA-圆角矩形 34">
            <a:extLst>
              <a:ext uri="{FF2B5EF4-FFF2-40B4-BE49-F238E27FC236}">
                <a16:creationId xmlns:a16="http://schemas.microsoft.com/office/drawing/2014/main" xmlns="" id="{861EB248-BEF8-41FA-956B-7DB3DBB0CAA5}"/>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）金融垄断资本的发展</a:t>
            </a:r>
          </a:p>
        </p:txBody>
      </p:sp>
      <p:sp>
        <p:nvSpPr>
          <p:cNvPr id="36" name="PA-任意多边形 35">
            <a:extLst>
              <a:ext uri="{FF2B5EF4-FFF2-40B4-BE49-F238E27FC236}">
                <a16:creationId xmlns:a16="http://schemas.microsoft.com/office/drawing/2014/main" xmlns="" id="{291391A8-29F0-47E5-98AE-029BB8A6CFDA}"/>
              </a:ext>
            </a:extLst>
          </p:cNvPr>
          <p:cNvSpPr/>
          <p:nvPr>
            <p:custDataLst>
              <p:tags r:id="rId3"/>
            </p:custDataLst>
          </p:nvPr>
        </p:nvSpPr>
        <p:spPr>
          <a:xfrm>
            <a:off x="1236515" y="2197100"/>
            <a:ext cx="2519363" cy="4140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B26A37"/>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fontRef>
        </p:style>
        <p:txBody>
          <a:bodyPr lIns="152401" tIns="718092" rIns="152400" bIns="718093" anchor="ct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ct val="0"/>
              </a:spcBef>
              <a:spcAft>
                <a:spcPct val="35000"/>
              </a:spcAft>
              <a:buFontTx/>
              <a:buNone/>
              <a:defRPr/>
            </a:pPr>
            <a:r>
              <a:rPr lang="zh-CN" altLang="en-US" sz="2400" dirty="0">
                <a:solidFill>
                  <a:schemeClr val="bg1"/>
                </a:solidFill>
                <a:latin typeface="Arial" panose="020B0604020202020204" pitchFamily="34" charset="0"/>
                <a:sym typeface="Arial" panose="020B0604020202020204" pitchFamily="34" charset="0"/>
              </a:rPr>
              <a:t>资本主义发展不平衡的加深和国际货币体系内在矛盾的激化</a:t>
            </a:r>
          </a:p>
        </p:txBody>
      </p:sp>
      <p:sp>
        <p:nvSpPr>
          <p:cNvPr id="37" name="PA-任意多边形 36">
            <a:extLst>
              <a:ext uri="{FF2B5EF4-FFF2-40B4-BE49-F238E27FC236}">
                <a16:creationId xmlns:a16="http://schemas.microsoft.com/office/drawing/2014/main" xmlns="" id="{BCC12F36-F0CA-4C13-AAEE-6F148E93591A}"/>
              </a:ext>
            </a:extLst>
          </p:cNvPr>
          <p:cNvSpPr/>
          <p:nvPr>
            <p:custDataLst>
              <p:tags r:id="rId4"/>
            </p:custDataLst>
          </p:nvPr>
        </p:nvSpPr>
        <p:spPr>
          <a:xfrm>
            <a:off x="4568678" y="2197100"/>
            <a:ext cx="2519362" cy="4140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E36B6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6">
              <a:shade val="80000"/>
              <a:hueOff val="107093"/>
              <a:satOff val="-4301"/>
              <a:lumOff val="9209"/>
              <a:alphaOff val="0"/>
            </a:schemeClr>
          </a:fillRef>
          <a:effectRef idx="0">
            <a:schemeClr val="accent6">
              <a:shade val="80000"/>
              <a:hueOff val="107093"/>
              <a:satOff val="-4301"/>
              <a:lumOff val="9209"/>
              <a:alphaOff val="0"/>
            </a:schemeClr>
          </a:effectRef>
          <a:fontRef idx="minor">
            <a:schemeClr val="lt1"/>
          </a:fontRef>
        </p:style>
        <p:txBody>
          <a:bodyPr lIns="152401" tIns="718092" rIns="152400" bIns="718093" anchor="ct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ct val="0"/>
              </a:spcBef>
              <a:spcAft>
                <a:spcPct val="35000"/>
              </a:spcAft>
              <a:buFontTx/>
              <a:buNone/>
              <a:defRPr/>
            </a:pPr>
            <a:r>
              <a:rPr lang="zh-CN" altLang="en-US" sz="2400" dirty="0">
                <a:solidFill>
                  <a:schemeClr val="bg1"/>
                </a:solidFill>
                <a:latin typeface="Arial" panose="020B0604020202020204" pitchFamily="34" charset="0"/>
                <a:sym typeface="Arial" panose="020B0604020202020204" pitchFamily="34" charset="0"/>
              </a:rPr>
              <a:t>西方国家普遍走上金融自由化和金融创新的道路</a:t>
            </a:r>
          </a:p>
        </p:txBody>
      </p:sp>
      <p:sp>
        <p:nvSpPr>
          <p:cNvPr id="57" name="PA-右箭头 56">
            <a:extLst>
              <a:ext uri="{FF2B5EF4-FFF2-40B4-BE49-F238E27FC236}">
                <a16:creationId xmlns:a16="http://schemas.microsoft.com/office/drawing/2014/main" xmlns="" id="{8CC97585-5B01-42F1-9D0D-075AD65D0DFE}"/>
              </a:ext>
            </a:extLst>
          </p:cNvPr>
          <p:cNvSpPr/>
          <p:nvPr>
            <p:custDataLst>
              <p:tags r:id="rId5"/>
            </p:custDataLst>
          </p:nvPr>
        </p:nvSpPr>
        <p:spPr>
          <a:xfrm>
            <a:off x="3855890" y="3970338"/>
            <a:ext cx="612775" cy="595312"/>
          </a:xfrm>
          <a:prstGeom prst="rightArrow">
            <a:avLst/>
          </a:prstGeom>
          <a:solidFill>
            <a:srgbClr val="B26A37"/>
          </a:solidFill>
          <a:ln w="12700" cap="flat" cmpd="sng" algn="ctr">
            <a:solidFill>
              <a:srgbClr val="B26A37"/>
            </a:solidFill>
            <a:prstDash val="solid"/>
            <a:miter lim="800000"/>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a:solidFill>
                <a:srgbClr val="FFFFFF"/>
              </a:solidFill>
              <a:sym typeface="Arial" panose="020B0604020202020204" pitchFamily="34" charset="0"/>
            </a:endParaRPr>
          </a:p>
        </p:txBody>
      </p:sp>
      <p:pic>
        <p:nvPicPr>
          <p:cNvPr id="4" name="图片 3">
            <a:extLst>
              <a:ext uri="{FF2B5EF4-FFF2-40B4-BE49-F238E27FC236}">
                <a16:creationId xmlns:a16="http://schemas.microsoft.com/office/drawing/2014/main" xmlns="" id="{44AAD0DC-B247-4CA4-BE51-87E5FFE8BA25}"/>
              </a:ext>
            </a:extLst>
          </p:cNvPr>
          <p:cNvPicPr>
            <a:picLocks noChangeAspect="1"/>
          </p:cNvPicPr>
          <p:nvPr/>
        </p:nvPicPr>
        <p:blipFill>
          <a:blip r:embed="rId7"/>
          <a:stretch>
            <a:fillRect/>
          </a:stretch>
        </p:blipFill>
        <p:spPr>
          <a:xfrm>
            <a:off x="7188053" y="2425700"/>
            <a:ext cx="4973609" cy="3456658"/>
          </a:xfrm>
          <a:prstGeom prst="rect">
            <a:avLst/>
          </a:prstGeom>
        </p:spPr>
      </p:pic>
    </p:spTree>
    <p:extLst>
      <p:ext uri="{BB962C8B-B14F-4D97-AF65-F5344CB8AC3E}">
        <p14:creationId xmlns:p14="http://schemas.microsoft.com/office/powerpoint/2010/main" val="1875386383"/>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15" name="PA-矩形 4">
            <a:extLst>
              <a:ext uri="{FF2B5EF4-FFF2-40B4-BE49-F238E27FC236}">
                <a16:creationId xmlns:a16="http://schemas.microsoft.com/office/drawing/2014/main" xmlns="" id="{6695C0C0-52B1-41D4-9DEB-26A54ADCF690}"/>
              </a:ext>
            </a:extLst>
          </p:cNvPr>
          <p:cNvSpPr>
            <a:spLocks noChangeArrowheads="1"/>
          </p:cNvSpPr>
          <p:nvPr>
            <p:custDataLst>
              <p:tags r:id="rId2"/>
            </p:custDataLst>
          </p:nvPr>
        </p:nvSpPr>
        <p:spPr bwMode="auto">
          <a:xfrm>
            <a:off x="482602" y="3065459"/>
            <a:ext cx="1121409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622800" eaLnBrk="1">
              <a:lnSpc>
                <a:spcPct val="150000"/>
              </a:lnSpc>
              <a:spcBef>
                <a:spcPct val="0"/>
              </a:spcBef>
              <a:buNone/>
              <a:defRPr/>
            </a:pPr>
            <a:r>
              <a:rPr lang="zh-CN" altLang="en-US" sz="2400" dirty="0">
                <a:solidFill>
                  <a:srgbClr val="000000"/>
                </a:solidFill>
                <a:latin typeface="Arial" panose="020B0604020202020204" pitchFamily="34" charset="0"/>
                <a:sym typeface="Arial" panose="020B0604020202020204" pitchFamily="34" charset="0"/>
              </a:rPr>
              <a:t>各国政府放松对银行利率的管制，实行浮动汇率制度，取消外汇管制，金融市场相互开放。</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endParaRPr>
          </a:p>
        </p:txBody>
      </p:sp>
      <p:sp>
        <p:nvSpPr>
          <p:cNvPr id="4" name="平行四边形 3">
            <a:extLst>
              <a:ext uri="{FF2B5EF4-FFF2-40B4-BE49-F238E27FC236}">
                <a16:creationId xmlns:a16="http://schemas.microsoft.com/office/drawing/2014/main" xmlns="" id="{5365DAFE-28D6-439B-8E29-E0FD226C44EB}"/>
              </a:ext>
            </a:extLst>
          </p:cNvPr>
          <p:cNvSpPr/>
          <p:nvPr/>
        </p:nvSpPr>
        <p:spPr>
          <a:xfrm>
            <a:off x="502405" y="2440480"/>
            <a:ext cx="2269824" cy="591145"/>
          </a:xfrm>
          <a:prstGeom prst="parallelogram">
            <a:avLst/>
          </a:prstGeom>
          <a:solidFill>
            <a:srgbClr val="B26A37"/>
          </a:solidFill>
        </p:spPr>
        <p:txBody>
          <a:bodyPr wrap="square">
            <a:spAutoFit/>
          </a:bodyPr>
          <a:lstStyle/>
          <a:p>
            <a:pPr algn="ctr"/>
            <a:r>
              <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金融自由化</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平行四边形 5">
            <a:extLst>
              <a:ext uri="{FF2B5EF4-FFF2-40B4-BE49-F238E27FC236}">
                <a16:creationId xmlns:a16="http://schemas.microsoft.com/office/drawing/2014/main" xmlns="" id="{E65E4A4E-024D-4FA9-B3B6-8D807795C494}"/>
              </a:ext>
            </a:extLst>
          </p:cNvPr>
          <p:cNvSpPr/>
          <p:nvPr/>
        </p:nvSpPr>
        <p:spPr>
          <a:xfrm>
            <a:off x="502405" y="4217035"/>
            <a:ext cx="2269824" cy="600075"/>
          </a:xfrm>
          <a:prstGeom prst="parallelogram">
            <a:avLst/>
          </a:prstGeom>
          <a:solidFill>
            <a:srgbClr val="B26A37"/>
          </a:solidFill>
        </p:spPr>
        <p:txBody>
          <a:bodyPr wrap="square">
            <a:spAutoFit/>
          </a:bodyPr>
          <a:lstStyle/>
          <a:p>
            <a:pPr algn="ctr"/>
            <a:r>
              <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金融创新</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PA-矩形 4">
            <a:extLst>
              <a:ext uri="{FF2B5EF4-FFF2-40B4-BE49-F238E27FC236}">
                <a16:creationId xmlns:a16="http://schemas.microsoft.com/office/drawing/2014/main" xmlns="" id="{27A0F112-D150-4192-ABB9-5397A3DA887B}"/>
              </a:ext>
            </a:extLst>
          </p:cNvPr>
          <p:cNvSpPr>
            <a:spLocks noChangeArrowheads="1"/>
          </p:cNvSpPr>
          <p:nvPr>
            <p:custDataLst>
              <p:tags r:id="rId3"/>
            </p:custDataLst>
          </p:nvPr>
        </p:nvSpPr>
        <p:spPr bwMode="auto">
          <a:xfrm>
            <a:off x="482600" y="4768680"/>
            <a:ext cx="1121409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622800" eaLnBrk="1">
              <a:lnSpc>
                <a:spcPct val="150000"/>
              </a:lnSpc>
              <a:spcBef>
                <a:spcPct val="0"/>
              </a:spcBef>
              <a:buNone/>
              <a:defRPr/>
            </a:pPr>
            <a:r>
              <a:rPr lang="zh-CN" altLang="en-US" sz="2400" dirty="0">
                <a:solidFill>
                  <a:srgbClr val="000000"/>
                </a:solidFill>
                <a:latin typeface="Arial" panose="020B0604020202020204" pitchFamily="34" charset="0"/>
                <a:sym typeface="Arial" panose="020B0604020202020204" pitchFamily="34" charset="0"/>
              </a:rPr>
              <a:t>信用风险防范工具和融资技术不断推陈出新，金融机构开始突破原有的专业分工界限，综合经营各种金融业务，金融工具不断创新，传统信贷业务逐年减少，债券业务迅速增长，融资方式的证券化趋势迅猛发展。</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endParaRPr>
          </a:p>
        </p:txBody>
      </p:sp>
      <p:sp>
        <p:nvSpPr>
          <p:cNvPr id="16" name="PA-圆角矩形 34">
            <a:extLst>
              <a:ext uri="{FF2B5EF4-FFF2-40B4-BE49-F238E27FC236}">
                <a16:creationId xmlns:a16="http://schemas.microsoft.com/office/drawing/2014/main" xmlns="" id="{2C135144-2117-4DD9-BEB9-F4551542647A}"/>
              </a:ext>
            </a:extLst>
          </p:cNvPr>
          <p:cNvSpPr/>
          <p:nvPr>
            <p:custDataLst>
              <p:tags r:id="rId4"/>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）金融垄断资本的发展</a:t>
            </a:r>
          </a:p>
        </p:txBody>
      </p:sp>
      <p:sp>
        <p:nvSpPr>
          <p:cNvPr id="17" name="矩形 4">
            <a:extLst>
              <a:ext uri="{FF2B5EF4-FFF2-40B4-BE49-F238E27FC236}">
                <a16:creationId xmlns:a16="http://schemas.microsoft.com/office/drawing/2014/main" xmlns="" id="{6B92659B-A15B-48E0-A4B3-0DBB01F81A18}"/>
              </a:ext>
            </a:extLst>
          </p:cNvPr>
          <p:cNvSpPr>
            <a:spLocks noChangeArrowheads="1"/>
          </p:cNvSpPr>
          <p:nvPr/>
        </p:nvSpPr>
        <p:spPr bwMode="auto">
          <a:xfrm>
            <a:off x="830071" y="1827623"/>
            <a:ext cx="10531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1.</a:t>
            </a:r>
            <a:r>
              <a:rPr lang="zh-CN" altLang="en-US" sz="2400" b="1" dirty="0">
                <a:solidFill>
                  <a:srgbClr val="B26A37"/>
                </a:solidFill>
                <a:latin typeface="Arial" panose="020B0604020202020204" pitchFamily="34" charset="0"/>
                <a:sym typeface="Arial" panose="020B0604020202020204" pitchFamily="34" charset="0"/>
              </a:rPr>
              <a:t>金融自由化与金融创新是金融垄断资本得以形成和壮大的重要制度条件</a:t>
            </a:r>
          </a:p>
        </p:txBody>
      </p:sp>
    </p:spTree>
    <p:extLst>
      <p:ext uri="{BB962C8B-B14F-4D97-AF65-F5344CB8AC3E}">
        <p14:creationId xmlns:p14="http://schemas.microsoft.com/office/powerpoint/2010/main" val="2925562892"/>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20" name="PA-矩形 4">
            <a:extLst>
              <a:ext uri="{FF2B5EF4-FFF2-40B4-BE49-F238E27FC236}">
                <a16:creationId xmlns:a16="http://schemas.microsoft.com/office/drawing/2014/main" xmlns="" id="{27A0F112-D150-4192-ABB9-5397A3DA887B}"/>
              </a:ext>
            </a:extLst>
          </p:cNvPr>
          <p:cNvSpPr>
            <a:spLocks noChangeArrowheads="1"/>
          </p:cNvSpPr>
          <p:nvPr>
            <p:custDataLst>
              <p:tags r:id="rId2"/>
            </p:custDataLst>
          </p:nvPr>
        </p:nvSpPr>
        <p:spPr bwMode="auto">
          <a:xfrm>
            <a:off x="482600" y="2843756"/>
            <a:ext cx="8109857" cy="335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lvl="0" indent="-342900" eaLnBrk="1">
              <a:lnSpc>
                <a:spcPct val="150000"/>
              </a:lnSpc>
              <a:spcBef>
                <a:spcPct val="0"/>
              </a:spcBef>
              <a:buClr>
                <a:srgbClr val="B26A37"/>
              </a:buClr>
              <a:buFont typeface="Wingdings" panose="05000000000000000000" pitchFamily="2" charset="2"/>
              <a:buChar char="n"/>
              <a:defRPr/>
            </a:pPr>
            <a:r>
              <a:rPr lang="zh-CN" altLang="en-US" sz="2400" dirty="0">
                <a:solidFill>
                  <a:srgbClr val="000000"/>
                </a:solidFill>
                <a:latin typeface="Arial" panose="020B0604020202020204" pitchFamily="34" charset="0"/>
                <a:sym typeface="Arial" panose="020B0604020202020204" pitchFamily="34" charset="0"/>
              </a:rPr>
              <a:t>金融业在国民经济中的地位大幅上升</a:t>
            </a:r>
            <a:endParaRPr lang="en-US" altLang="zh-CN" sz="2400" dirty="0">
              <a:solidFill>
                <a:srgbClr val="000000"/>
              </a:solidFill>
              <a:latin typeface="Arial" panose="020B0604020202020204" pitchFamily="34" charset="0"/>
              <a:sym typeface="Arial" panose="020B0604020202020204" pitchFamily="34" charset="0"/>
            </a:endParaRPr>
          </a:p>
          <a:p>
            <a:pPr marL="342900" lvl="0" indent="-342900" eaLnBrk="1">
              <a:lnSpc>
                <a:spcPct val="150000"/>
              </a:lnSpc>
              <a:spcBef>
                <a:spcPct val="0"/>
              </a:spcBef>
              <a:buClr>
                <a:srgbClr val="B26A37"/>
              </a:buClr>
              <a:buFont typeface="Wingdings" panose="05000000000000000000" pitchFamily="2" charset="2"/>
              <a:buChar char="n"/>
              <a:defRPr/>
            </a:pPr>
            <a:r>
              <a:rPr lang="zh-CN" altLang="en-US" sz="2400" dirty="0">
                <a:solidFill>
                  <a:srgbClr val="000000"/>
                </a:solidFill>
                <a:latin typeface="Arial" panose="020B0604020202020204" pitchFamily="34" charset="0"/>
                <a:sym typeface="Arial" panose="020B0604020202020204" pitchFamily="34" charset="0"/>
              </a:rPr>
              <a:t>实体经济部门把利润的一部分投向金融领域，导致金融资本的急剧膨胀</a:t>
            </a:r>
            <a:endParaRPr lang="en-US" altLang="zh-CN" sz="2400" dirty="0">
              <a:solidFill>
                <a:srgbClr val="000000"/>
              </a:solidFill>
              <a:latin typeface="Arial" panose="020B0604020202020204" pitchFamily="34" charset="0"/>
              <a:sym typeface="Arial" panose="020B0604020202020204" pitchFamily="34" charset="0"/>
            </a:endParaRPr>
          </a:p>
          <a:p>
            <a:pPr marL="342900" lvl="0" indent="-342900" eaLnBrk="1">
              <a:lnSpc>
                <a:spcPct val="150000"/>
              </a:lnSpc>
              <a:spcBef>
                <a:spcPct val="0"/>
              </a:spcBef>
              <a:buClr>
                <a:srgbClr val="B26A37"/>
              </a:buClr>
              <a:buFont typeface="Wingdings" panose="05000000000000000000" pitchFamily="2" charset="2"/>
              <a:buChar char="n"/>
              <a:defRPr/>
            </a:pPr>
            <a:r>
              <a:rPr lang="zh-CN" altLang="en-US" sz="2400" dirty="0">
                <a:solidFill>
                  <a:srgbClr val="000000"/>
                </a:solidFill>
                <a:latin typeface="Arial" panose="020B0604020202020204" pitchFamily="34" charset="0"/>
                <a:sym typeface="Arial" panose="020B0604020202020204" pitchFamily="34" charset="0"/>
              </a:rPr>
              <a:t>制造业就业人数严重减少，以金融为核心的服务业就业人数逐步增加</a:t>
            </a:r>
            <a:endParaRPr lang="en-US" altLang="zh-CN" sz="2400" dirty="0">
              <a:solidFill>
                <a:srgbClr val="000000"/>
              </a:solidFill>
              <a:latin typeface="Arial" panose="020B0604020202020204" pitchFamily="34" charset="0"/>
              <a:sym typeface="Arial" panose="020B0604020202020204" pitchFamily="34" charset="0"/>
            </a:endParaRPr>
          </a:p>
          <a:p>
            <a:pPr marL="342900" lvl="0" indent="-342900" eaLnBrk="1">
              <a:lnSpc>
                <a:spcPct val="150000"/>
              </a:lnSpc>
              <a:spcBef>
                <a:spcPct val="0"/>
              </a:spcBef>
              <a:buClr>
                <a:srgbClr val="B26A37"/>
              </a:buClr>
              <a:buFont typeface="Wingdings" panose="05000000000000000000" pitchFamily="2" charset="2"/>
              <a:buChar char="n"/>
              <a:defRPr/>
            </a:pPr>
            <a:r>
              <a:rPr lang="zh-CN" altLang="en-US" sz="2400" dirty="0">
                <a:solidFill>
                  <a:srgbClr val="000000"/>
                </a:solidFill>
                <a:latin typeface="Arial" panose="020B0604020202020204" pitchFamily="34" charset="0"/>
                <a:sym typeface="Arial" panose="020B0604020202020204" pitchFamily="34" charset="0"/>
              </a:rPr>
              <a:t>虚拟经济越来越脱离实体经济</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endParaRPr>
          </a:p>
        </p:txBody>
      </p:sp>
      <p:pic>
        <p:nvPicPr>
          <p:cNvPr id="3" name="图片 2">
            <a:extLst>
              <a:ext uri="{FF2B5EF4-FFF2-40B4-BE49-F238E27FC236}">
                <a16:creationId xmlns:a16="http://schemas.microsoft.com/office/drawing/2014/main" xmlns="" id="{5C9D9A62-CC2E-4C03-A9C8-130E5C475307}"/>
              </a:ext>
            </a:extLst>
          </p:cNvPr>
          <p:cNvPicPr>
            <a:picLocks noChangeAspect="1"/>
          </p:cNvPicPr>
          <p:nvPr/>
        </p:nvPicPr>
        <p:blipFill>
          <a:blip r:embed="rId5"/>
          <a:stretch>
            <a:fillRect/>
          </a:stretch>
        </p:blipFill>
        <p:spPr>
          <a:xfrm>
            <a:off x="8592458" y="2424390"/>
            <a:ext cx="2958268" cy="4433610"/>
          </a:xfrm>
          <a:prstGeom prst="rect">
            <a:avLst/>
          </a:prstGeom>
          <a:ln>
            <a:noFill/>
          </a:ln>
          <a:effectLst>
            <a:outerShdw blurRad="190500" algn="tl" rotWithShape="0">
              <a:srgbClr val="000000">
                <a:alpha val="70000"/>
              </a:srgbClr>
            </a:outerShdw>
          </a:effectLst>
        </p:spPr>
      </p:pic>
      <p:sp>
        <p:nvSpPr>
          <p:cNvPr id="13" name="PA-圆角矩形 34">
            <a:extLst>
              <a:ext uri="{FF2B5EF4-FFF2-40B4-BE49-F238E27FC236}">
                <a16:creationId xmlns:a16="http://schemas.microsoft.com/office/drawing/2014/main" xmlns="" id="{CB7832E0-BCAC-49D3-85D9-8B4211E2DAA2}"/>
              </a:ext>
            </a:extLst>
          </p:cNvPr>
          <p:cNvSpPr/>
          <p:nvPr>
            <p:custDataLst>
              <p:tags r:id="rId3"/>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）金融垄断资本的发展</a:t>
            </a:r>
          </a:p>
        </p:txBody>
      </p:sp>
      <p:sp>
        <p:nvSpPr>
          <p:cNvPr id="15" name="矩形 4">
            <a:extLst>
              <a:ext uri="{FF2B5EF4-FFF2-40B4-BE49-F238E27FC236}">
                <a16:creationId xmlns:a16="http://schemas.microsoft.com/office/drawing/2014/main" xmlns="" id="{2812DD2A-9A6F-4DC8-8688-95E00BE962EF}"/>
              </a:ext>
            </a:extLst>
          </p:cNvPr>
          <p:cNvSpPr>
            <a:spLocks noChangeArrowheads="1"/>
          </p:cNvSpPr>
          <p:nvPr/>
        </p:nvSpPr>
        <p:spPr bwMode="auto">
          <a:xfrm>
            <a:off x="830071" y="1827623"/>
            <a:ext cx="10531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金融自由化和金融创新推动资本主义经济的金融化程度不断提高</a:t>
            </a:r>
          </a:p>
        </p:txBody>
      </p:sp>
    </p:spTree>
    <p:extLst>
      <p:ext uri="{BB962C8B-B14F-4D97-AF65-F5344CB8AC3E}">
        <p14:creationId xmlns:p14="http://schemas.microsoft.com/office/powerpoint/2010/main" val="375938940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BBCB49E-0E6B-4DE3-822A-0EEC5E1B1F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872"/>
            <a:ext cx="5442857" cy="6858000"/>
          </a:xfrm>
          <a:prstGeom prst="rect">
            <a:avLst/>
          </a:prstGeom>
        </p:spPr>
      </p:pic>
      <p:sp>
        <p:nvSpPr>
          <p:cNvPr id="3" name="矩形 2"/>
          <p:cNvSpPr/>
          <p:nvPr/>
        </p:nvSpPr>
        <p:spPr>
          <a:xfrm flipH="1">
            <a:off x="-485710" y="-16778"/>
            <a:ext cx="12192000" cy="6858000"/>
          </a:xfrm>
          <a:prstGeom prst="rect">
            <a:avLst/>
          </a:prstGeom>
          <a:gradFill>
            <a:gsLst>
              <a:gs pos="0">
                <a:srgbClr val="FFFFFF"/>
              </a:gs>
              <a:gs pos="50000">
                <a:srgbClr val="FFFFFF">
                  <a:alpha val="100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67" name="椭圆 66"/>
          <p:cNvSpPr/>
          <p:nvPr/>
        </p:nvSpPr>
        <p:spPr>
          <a:xfrm>
            <a:off x="5346449" y="1934770"/>
            <a:ext cx="527685" cy="527685"/>
          </a:xfrm>
          <a:prstGeom prst="ellipse">
            <a:avLst/>
          </a:prstGeom>
          <a:solidFill>
            <a:srgbClr val="B26A37"/>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68" name="椭圆 67"/>
          <p:cNvSpPr/>
          <p:nvPr/>
        </p:nvSpPr>
        <p:spPr>
          <a:xfrm flipV="1">
            <a:off x="5527607" y="2115929"/>
            <a:ext cx="165367" cy="165367"/>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7" name="矩形 6"/>
          <p:cNvSpPr/>
          <p:nvPr/>
        </p:nvSpPr>
        <p:spPr>
          <a:xfrm>
            <a:off x="6087723" y="1927150"/>
            <a:ext cx="5843019" cy="542925"/>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95" name="Text Box 11"/>
          <p:cNvSpPr txBox="1">
            <a:spLocks noChangeArrowheads="1"/>
          </p:cNvSpPr>
          <p:nvPr/>
        </p:nvSpPr>
        <p:spPr bwMode="auto">
          <a:xfrm>
            <a:off x="6142055" y="1967780"/>
            <a:ext cx="1372072" cy="4616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第一节</a:t>
            </a:r>
            <a:endPar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96" name="Text Box 11">
            <a:hlinkClick r:id="rId4" action="ppaction://hlinksldjump"/>
          </p:cNvPr>
          <p:cNvSpPr txBox="1">
            <a:spLocks noChangeArrowheads="1"/>
          </p:cNvSpPr>
          <p:nvPr/>
        </p:nvSpPr>
        <p:spPr bwMode="auto">
          <a:xfrm>
            <a:off x="7547475" y="1967780"/>
            <a:ext cx="394501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垄断资本主义的形成与发展</a:t>
            </a:r>
            <a:endParaRPr lang="en-US" altLang="zh-CN" sz="2400" b="1" dirty="0">
              <a:solidFill>
                <a:srgbClr val="FFFFFF"/>
              </a:solidFill>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15" name="文本框 14"/>
          <p:cNvSpPr txBox="1"/>
          <p:nvPr/>
        </p:nvSpPr>
        <p:spPr>
          <a:xfrm>
            <a:off x="1693485" y="6225013"/>
            <a:ext cx="2115820"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CONTENTS</a:t>
            </a:r>
          </a:p>
        </p:txBody>
      </p:sp>
      <p:sp>
        <p:nvSpPr>
          <p:cNvPr id="16" name="文本框 15"/>
          <p:cNvSpPr txBox="1"/>
          <p:nvPr/>
        </p:nvSpPr>
        <p:spPr>
          <a:xfrm>
            <a:off x="1575058" y="5077568"/>
            <a:ext cx="2352675"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目</a:t>
            </a:r>
            <a:r>
              <a:rPr kumimoji="0" lang="en-US" altLang="zh-CN" sz="54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 </a:t>
            </a:r>
            <a:r>
              <a:rPr kumimoji="0" lang="zh-CN" altLang="en-US" sz="54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录</a:t>
            </a:r>
          </a:p>
        </p:txBody>
      </p:sp>
      <p:sp>
        <p:nvSpPr>
          <p:cNvPr id="38" name="椭圆 37">
            <a:extLst>
              <a:ext uri="{FF2B5EF4-FFF2-40B4-BE49-F238E27FC236}">
                <a16:creationId xmlns:a16="http://schemas.microsoft.com/office/drawing/2014/main" xmlns="" id="{90C6C743-88BA-49EF-97AD-0422E3368627}"/>
              </a:ext>
            </a:extLst>
          </p:cNvPr>
          <p:cNvSpPr/>
          <p:nvPr/>
        </p:nvSpPr>
        <p:spPr>
          <a:xfrm>
            <a:off x="5346448" y="3238969"/>
            <a:ext cx="527685" cy="527685"/>
          </a:xfrm>
          <a:prstGeom prst="ellipse">
            <a:avLst/>
          </a:prstGeom>
          <a:solidFill>
            <a:srgbClr val="B26A37"/>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39" name="椭圆 38">
            <a:extLst>
              <a:ext uri="{FF2B5EF4-FFF2-40B4-BE49-F238E27FC236}">
                <a16:creationId xmlns:a16="http://schemas.microsoft.com/office/drawing/2014/main" xmlns="" id="{CF1C04AD-750A-4D1A-873A-BA0AE30DE7B3}"/>
              </a:ext>
            </a:extLst>
          </p:cNvPr>
          <p:cNvSpPr/>
          <p:nvPr/>
        </p:nvSpPr>
        <p:spPr>
          <a:xfrm flipV="1">
            <a:off x="5527607" y="3420128"/>
            <a:ext cx="165367" cy="165367"/>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41" name="矩形 40">
            <a:extLst>
              <a:ext uri="{FF2B5EF4-FFF2-40B4-BE49-F238E27FC236}">
                <a16:creationId xmlns:a16="http://schemas.microsoft.com/office/drawing/2014/main" xmlns="" id="{EEBD9AD3-BC53-4FFF-BA76-919AE914030D}"/>
              </a:ext>
            </a:extLst>
          </p:cNvPr>
          <p:cNvSpPr/>
          <p:nvPr/>
        </p:nvSpPr>
        <p:spPr>
          <a:xfrm>
            <a:off x="6087723" y="3244414"/>
            <a:ext cx="5843019" cy="542925"/>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42" name="Text Box 11">
            <a:extLst>
              <a:ext uri="{FF2B5EF4-FFF2-40B4-BE49-F238E27FC236}">
                <a16:creationId xmlns:a16="http://schemas.microsoft.com/office/drawing/2014/main" xmlns="" id="{7A1F9B4E-A5ED-4AC5-875D-98CCE179A08A}"/>
              </a:ext>
            </a:extLst>
          </p:cNvPr>
          <p:cNvSpPr txBox="1">
            <a:spLocks noChangeArrowheads="1"/>
          </p:cNvSpPr>
          <p:nvPr/>
        </p:nvSpPr>
        <p:spPr bwMode="auto">
          <a:xfrm>
            <a:off x="6142055" y="3271963"/>
            <a:ext cx="13720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第二节</a:t>
            </a:r>
            <a:endPar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43" name="Text Box 11">
            <a:hlinkClick r:id="rId5" action="ppaction://hlinksldjump"/>
            <a:extLst>
              <a:ext uri="{FF2B5EF4-FFF2-40B4-BE49-F238E27FC236}">
                <a16:creationId xmlns:a16="http://schemas.microsoft.com/office/drawing/2014/main" xmlns="" id="{16887503-2A8E-4CD7-BB66-34C403AF1F9F}"/>
              </a:ext>
            </a:extLst>
          </p:cNvPr>
          <p:cNvSpPr txBox="1">
            <a:spLocks noChangeArrowheads="1"/>
          </p:cNvSpPr>
          <p:nvPr/>
        </p:nvSpPr>
        <p:spPr bwMode="auto">
          <a:xfrm>
            <a:off x="7547475" y="3277950"/>
            <a:ext cx="463779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FFFFFF"/>
                </a:solidFill>
                <a:latin typeface="Arial" panose="020B0604020202020204" pitchFamily="34" charset="0"/>
                <a:ea typeface="微软雅黑" panose="020B0503020204020204" pitchFamily="34" charset="-122"/>
                <a:sym typeface="Arial" panose="020B0604020202020204" pitchFamily="34" charset="0"/>
              </a:rPr>
              <a:t>正确认识当代资本主义的新变化</a:t>
            </a:r>
          </a:p>
        </p:txBody>
      </p:sp>
      <p:sp>
        <p:nvSpPr>
          <p:cNvPr id="45" name="椭圆 44">
            <a:extLst>
              <a:ext uri="{FF2B5EF4-FFF2-40B4-BE49-F238E27FC236}">
                <a16:creationId xmlns:a16="http://schemas.microsoft.com/office/drawing/2014/main" xmlns="" id="{2CB226E8-F42A-4F46-8A10-197647FB9A0B}"/>
              </a:ext>
            </a:extLst>
          </p:cNvPr>
          <p:cNvSpPr/>
          <p:nvPr/>
        </p:nvSpPr>
        <p:spPr>
          <a:xfrm>
            <a:off x="5346448" y="4410127"/>
            <a:ext cx="527685" cy="527685"/>
          </a:xfrm>
          <a:prstGeom prst="ellipse">
            <a:avLst/>
          </a:prstGeom>
          <a:solidFill>
            <a:srgbClr val="B26A37"/>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46" name="椭圆 45">
            <a:extLst>
              <a:ext uri="{FF2B5EF4-FFF2-40B4-BE49-F238E27FC236}">
                <a16:creationId xmlns:a16="http://schemas.microsoft.com/office/drawing/2014/main" xmlns="" id="{F5055C78-2C30-475F-8269-C684EE90B350}"/>
              </a:ext>
            </a:extLst>
          </p:cNvPr>
          <p:cNvSpPr/>
          <p:nvPr/>
        </p:nvSpPr>
        <p:spPr>
          <a:xfrm flipV="1">
            <a:off x="5527607" y="4591286"/>
            <a:ext cx="165367" cy="165367"/>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48" name="矩形 47">
            <a:extLst>
              <a:ext uri="{FF2B5EF4-FFF2-40B4-BE49-F238E27FC236}">
                <a16:creationId xmlns:a16="http://schemas.microsoft.com/office/drawing/2014/main" xmlns="" id="{A8A4AA83-1885-48D2-AF2B-7E3E47FD4D76}"/>
              </a:ext>
            </a:extLst>
          </p:cNvPr>
          <p:cNvSpPr/>
          <p:nvPr/>
        </p:nvSpPr>
        <p:spPr>
          <a:xfrm>
            <a:off x="6087723" y="4431047"/>
            <a:ext cx="5843019" cy="542925"/>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49" name="Text Box 11">
            <a:extLst>
              <a:ext uri="{FF2B5EF4-FFF2-40B4-BE49-F238E27FC236}">
                <a16:creationId xmlns:a16="http://schemas.microsoft.com/office/drawing/2014/main" xmlns="" id="{2452357C-9321-4C66-94EA-36E3B8188696}"/>
              </a:ext>
            </a:extLst>
          </p:cNvPr>
          <p:cNvSpPr txBox="1">
            <a:spLocks noChangeArrowheads="1"/>
          </p:cNvSpPr>
          <p:nvPr/>
        </p:nvSpPr>
        <p:spPr bwMode="auto">
          <a:xfrm>
            <a:off x="6142055" y="4476148"/>
            <a:ext cx="1372072" cy="4616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第三节</a:t>
            </a:r>
            <a:endPar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50" name="Text Box 11">
            <a:hlinkClick r:id="rId6" action="ppaction://hlinksldjump"/>
            <a:extLst>
              <a:ext uri="{FF2B5EF4-FFF2-40B4-BE49-F238E27FC236}">
                <a16:creationId xmlns:a16="http://schemas.microsoft.com/office/drawing/2014/main" xmlns="" id="{F19BA258-9AC6-49FE-BEE2-B9A90000FC5A}"/>
              </a:ext>
            </a:extLst>
          </p:cNvPr>
          <p:cNvSpPr txBox="1">
            <a:spLocks noChangeArrowheads="1"/>
          </p:cNvSpPr>
          <p:nvPr/>
        </p:nvSpPr>
        <p:spPr bwMode="auto">
          <a:xfrm>
            <a:off x="7547475" y="4486678"/>
            <a:ext cx="463779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资本主义的历史地位和发展趋势</a:t>
            </a:r>
          </a:p>
        </p:txBody>
      </p:sp>
    </p:spTree>
    <p:custDataLst>
      <p:tags r:id="rId1"/>
    </p:custDataLst>
  </p:cSld>
  <p:clrMapOvr>
    <a:masterClrMapping/>
  </p:clrMapOvr>
  <p:transition>
    <p:wheel spokes="2"/>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14" name="PA-圆角矩形 13">
            <a:extLst>
              <a:ext uri="{FF2B5EF4-FFF2-40B4-BE49-F238E27FC236}">
                <a16:creationId xmlns:a16="http://schemas.microsoft.com/office/drawing/2014/main" xmlns="" id="{0AF9303F-8B43-48B5-AB03-358A725C9217}"/>
              </a:ext>
            </a:extLst>
          </p:cNvPr>
          <p:cNvSpPr/>
          <p:nvPr>
            <p:custDataLst>
              <p:tags r:id="rId2"/>
            </p:custDataLst>
          </p:nvPr>
        </p:nvSpPr>
        <p:spPr>
          <a:xfrm>
            <a:off x="614126" y="2969740"/>
            <a:ext cx="5040312" cy="1769084"/>
          </a:xfrm>
          <a:prstGeom prst="roundRect">
            <a:avLst>
              <a:gd name="adj" fmla="val 10000"/>
            </a:avLst>
          </a:prstGeom>
          <a:solidFill>
            <a:srgbClr val="B26A37"/>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PA-任意多边形 14">
            <a:extLst>
              <a:ext uri="{FF2B5EF4-FFF2-40B4-BE49-F238E27FC236}">
                <a16:creationId xmlns:a16="http://schemas.microsoft.com/office/drawing/2014/main" xmlns="" id="{8B56DBF4-F4F0-4B1E-A9B2-65610D8A9C36}"/>
              </a:ext>
            </a:extLst>
          </p:cNvPr>
          <p:cNvSpPr/>
          <p:nvPr>
            <p:custDataLst>
              <p:tags r:id="rId3"/>
            </p:custDataLst>
          </p:nvPr>
        </p:nvSpPr>
        <p:spPr>
          <a:xfrm>
            <a:off x="968138" y="3306290"/>
            <a:ext cx="5184775" cy="1769084"/>
          </a:xfrm>
          <a:custGeom>
            <a:avLst/>
            <a:gdLst>
              <a:gd name="connsiteX0" fmla="*/ 0 w 5039998"/>
              <a:gd name="connsiteY0" fmla="*/ 202426 h 2024262"/>
              <a:gd name="connsiteX1" fmla="*/ 202426 w 5039998"/>
              <a:gd name="connsiteY1" fmla="*/ 0 h 2024262"/>
              <a:gd name="connsiteX2" fmla="*/ 4837572 w 5039998"/>
              <a:gd name="connsiteY2" fmla="*/ 0 h 2024262"/>
              <a:gd name="connsiteX3" fmla="*/ 5039998 w 5039998"/>
              <a:gd name="connsiteY3" fmla="*/ 202426 h 2024262"/>
              <a:gd name="connsiteX4" fmla="*/ 5039998 w 5039998"/>
              <a:gd name="connsiteY4" fmla="*/ 1821836 h 2024262"/>
              <a:gd name="connsiteX5" fmla="*/ 4837572 w 5039998"/>
              <a:gd name="connsiteY5" fmla="*/ 2024262 h 2024262"/>
              <a:gd name="connsiteX6" fmla="*/ 202426 w 5039998"/>
              <a:gd name="connsiteY6" fmla="*/ 2024262 h 2024262"/>
              <a:gd name="connsiteX7" fmla="*/ 0 w 5039998"/>
              <a:gd name="connsiteY7" fmla="*/ 1821836 h 2024262"/>
              <a:gd name="connsiteX8" fmla="*/ 0 w 5039998"/>
              <a:gd name="connsiteY8" fmla="*/ 202426 h 202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9998" h="2024262">
                <a:moveTo>
                  <a:pt x="0" y="202426"/>
                </a:moveTo>
                <a:cubicBezTo>
                  <a:pt x="0" y="90629"/>
                  <a:pt x="90629" y="0"/>
                  <a:pt x="202426" y="0"/>
                </a:cubicBezTo>
                <a:lnTo>
                  <a:pt x="4837572" y="0"/>
                </a:lnTo>
                <a:cubicBezTo>
                  <a:pt x="4949369" y="0"/>
                  <a:pt x="5039998" y="90629"/>
                  <a:pt x="5039998" y="202426"/>
                </a:cubicBezTo>
                <a:lnTo>
                  <a:pt x="5039998" y="1821836"/>
                </a:lnTo>
                <a:cubicBezTo>
                  <a:pt x="5039998" y="1933633"/>
                  <a:pt x="4949369" y="2024262"/>
                  <a:pt x="4837572" y="2024262"/>
                </a:cubicBezTo>
                <a:lnTo>
                  <a:pt x="202426" y="2024262"/>
                </a:lnTo>
                <a:cubicBezTo>
                  <a:pt x="90629" y="2024262"/>
                  <a:pt x="0" y="1933633"/>
                  <a:pt x="0" y="1821836"/>
                </a:cubicBezTo>
                <a:lnTo>
                  <a:pt x="0" y="202426"/>
                </a:lnTo>
                <a:close/>
              </a:path>
            </a:pathLst>
          </a:custGeom>
          <a:ln>
            <a:solidFill>
              <a:srgbClr val="FECACF"/>
            </a:solidFill>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50729" tIns="150729" rIns="150729" bIns="150729" anchor="ct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zh-CN" altLang="en-US" sz="2400" b="1" dirty="0">
                <a:solidFill>
                  <a:srgbClr val="000000"/>
                </a:solidFill>
                <a:latin typeface="Arial" panose="020B0604020202020204" pitchFamily="34" charset="0"/>
                <a:sym typeface="Arial" panose="020B0604020202020204" pitchFamily="34" charset="0"/>
              </a:rPr>
              <a:t>一方面</a:t>
            </a:r>
            <a:r>
              <a:rPr lang="zh-CN" altLang="en-US" sz="2400" dirty="0">
                <a:solidFill>
                  <a:srgbClr val="000000"/>
                </a:solidFill>
                <a:latin typeface="Arial" panose="020B0604020202020204" pitchFamily="34" charset="0"/>
                <a:sym typeface="Arial" panose="020B0604020202020204" pitchFamily="34" charset="0"/>
              </a:rPr>
              <a:t>促进了资本主义经济的发展</a:t>
            </a:r>
          </a:p>
        </p:txBody>
      </p:sp>
      <p:sp>
        <p:nvSpPr>
          <p:cNvPr id="16" name="PA-圆角矩形 15">
            <a:extLst>
              <a:ext uri="{FF2B5EF4-FFF2-40B4-BE49-F238E27FC236}">
                <a16:creationId xmlns:a16="http://schemas.microsoft.com/office/drawing/2014/main" xmlns="" id="{DED5ACF9-B210-416E-AFB6-5CF5320F20CB}"/>
              </a:ext>
            </a:extLst>
          </p:cNvPr>
          <p:cNvSpPr/>
          <p:nvPr>
            <p:custDataLst>
              <p:tags r:id="rId4"/>
            </p:custDataLst>
          </p:nvPr>
        </p:nvSpPr>
        <p:spPr>
          <a:xfrm>
            <a:off x="6362463" y="2969740"/>
            <a:ext cx="5040313" cy="1769084"/>
          </a:xfrm>
          <a:prstGeom prst="roundRect">
            <a:avLst>
              <a:gd name="adj" fmla="val 10000"/>
            </a:avLst>
          </a:prstGeom>
          <a:solidFill>
            <a:srgbClr val="B26A37"/>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PA-任意多边形 16">
            <a:extLst>
              <a:ext uri="{FF2B5EF4-FFF2-40B4-BE49-F238E27FC236}">
                <a16:creationId xmlns:a16="http://schemas.microsoft.com/office/drawing/2014/main" xmlns="" id="{388C31EB-0544-42AC-9EFA-E2C58C5D245A}"/>
              </a:ext>
            </a:extLst>
          </p:cNvPr>
          <p:cNvSpPr/>
          <p:nvPr>
            <p:custDataLst>
              <p:tags r:id="rId5"/>
            </p:custDataLst>
          </p:nvPr>
        </p:nvSpPr>
        <p:spPr>
          <a:xfrm>
            <a:off x="6716476" y="3306290"/>
            <a:ext cx="5184775" cy="1769084"/>
          </a:xfrm>
          <a:custGeom>
            <a:avLst/>
            <a:gdLst>
              <a:gd name="connsiteX0" fmla="*/ 0 w 5039998"/>
              <a:gd name="connsiteY0" fmla="*/ 202426 h 2024262"/>
              <a:gd name="connsiteX1" fmla="*/ 202426 w 5039998"/>
              <a:gd name="connsiteY1" fmla="*/ 0 h 2024262"/>
              <a:gd name="connsiteX2" fmla="*/ 4837572 w 5039998"/>
              <a:gd name="connsiteY2" fmla="*/ 0 h 2024262"/>
              <a:gd name="connsiteX3" fmla="*/ 5039998 w 5039998"/>
              <a:gd name="connsiteY3" fmla="*/ 202426 h 2024262"/>
              <a:gd name="connsiteX4" fmla="*/ 5039998 w 5039998"/>
              <a:gd name="connsiteY4" fmla="*/ 1821836 h 2024262"/>
              <a:gd name="connsiteX5" fmla="*/ 4837572 w 5039998"/>
              <a:gd name="connsiteY5" fmla="*/ 2024262 h 2024262"/>
              <a:gd name="connsiteX6" fmla="*/ 202426 w 5039998"/>
              <a:gd name="connsiteY6" fmla="*/ 2024262 h 2024262"/>
              <a:gd name="connsiteX7" fmla="*/ 0 w 5039998"/>
              <a:gd name="connsiteY7" fmla="*/ 1821836 h 2024262"/>
              <a:gd name="connsiteX8" fmla="*/ 0 w 5039998"/>
              <a:gd name="connsiteY8" fmla="*/ 202426 h 202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9998" h="2024262">
                <a:moveTo>
                  <a:pt x="0" y="202426"/>
                </a:moveTo>
                <a:cubicBezTo>
                  <a:pt x="0" y="90629"/>
                  <a:pt x="90629" y="0"/>
                  <a:pt x="202426" y="0"/>
                </a:cubicBezTo>
                <a:lnTo>
                  <a:pt x="4837572" y="0"/>
                </a:lnTo>
                <a:cubicBezTo>
                  <a:pt x="4949369" y="0"/>
                  <a:pt x="5039998" y="90629"/>
                  <a:pt x="5039998" y="202426"/>
                </a:cubicBezTo>
                <a:lnTo>
                  <a:pt x="5039998" y="1821836"/>
                </a:lnTo>
                <a:cubicBezTo>
                  <a:pt x="5039998" y="1933633"/>
                  <a:pt x="4949369" y="2024262"/>
                  <a:pt x="4837572" y="2024262"/>
                </a:cubicBezTo>
                <a:lnTo>
                  <a:pt x="202426" y="2024262"/>
                </a:lnTo>
                <a:cubicBezTo>
                  <a:pt x="90629" y="2024262"/>
                  <a:pt x="0" y="1933633"/>
                  <a:pt x="0" y="1821836"/>
                </a:cubicBezTo>
                <a:lnTo>
                  <a:pt x="0" y="202426"/>
                </a:lnTo>
                <a:close/>
              </a:path>
            </a:pathLst>
          </a:custGeom>
          <a:ln>
            <a:solidFill>
              <a:srgbClr val="FECACF"/>
            </a:solidFill>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50729" tIns="150729" rIns="150729" bIns="150729" anchor="ct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spcAft>
                <a:spcPct val="35000"/>
              </a:spcAft>
              <a:buFontTx/>
              <a:buNone/>
              <a:defRPr/>
            </a:pPr>
            <a:r>
              <a:rPr lang="zh-CN" altLang="en-US" sz="2400" b="1" dirty="0">
                <a:solidFill>
                  <a:srgbClr val="000000"/>
                </a:solidFill>
                <a:latin typeface="Arial" panose="020B0604020202020204" pitchFamily="34" charset="0"/>
                <a:sym typeface="Arial" panose="020B0604020202020204" pitchFamily="34" charset="0"/>
              </a:rPr>
              <a:t>另一方面</a:t>
            </a:r>
            <a:r>
              <a:rPr lang="zh-CN" altLang="en-US" sz="2400" dirty="0">
                <a:solidFill>
                  <a:srgbClr val="000000"/>
                </a:solidFill>
                <a:latin typeface="Arial" panose="020B0604020202020204" pitchFamily="34" charset="0"/>
                <a:sym typeface="Arial" panose="020B0604020202020204" pitchFamily="34" charset="0"/>
              </a:rPr>
              <a:t>造成了经济过度虚拟化，导致金融危机频繁发生，不仅给资本主义经济，也给全球经济带来灾难</a:t>
            </a:r>
          </a:p>
        </p:txBody>
      </p:sp>
      <p:sp>
        <p:nvSpPr>
          <p:cNvPr id="24" name="PA-圆角矩形 34">
            <a:extLst>
              <a:ext uri="{FF2B5EF4-FFF2-40B4-BE49-F238E27FC236}">
                <a16:creationId xmlns:a16="http://schemas.microsoft.com/office/drawing/2014/main" xmlns="" id="{C540E872-75EC-470E-AA9E-6846E43C89A1}"/>
              </a:ext>
            </a:extLst>
          </p:cNvPr>
          <p:cNvSpPr/>
          <p:nvPr>
            <p:custDataLst>
              <p:tags r:id="rId6"/>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）金融垄断资本的发展</a:t>
            </a:r>
          </a:p>
        </p:txBody>
      </p:sp>
    </p:spTree>
    <p:extLst>
      <p:ext uri="{BB962C8B-B14F-4D97-AF65-F5344CB8AC3E}">
        <p14:creationId xmlns:p14="http://schemas.microsoft.com/office/powerpoint/2010/main" val="2945016296"/>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35" name="PA-圆角矩形 34">
            <a:extLst>
              <a:ext uri="{FF2B5EF4-FFF2-40B4-BE49-F238E27FC236}">
                <a16:creationId xmlns:a16="http://schemas.microsoft.com/office/drawing/2014/main" xmlns="" id="{861EB248-BEF8-41FA-956B-7DB3DBB0CAA5}"/>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）垄断资本向世界范围的扩展</a:t>
            </a:r>
          </a:p>
        </p:txBody>
      </p:sp>
      <p:sp>
        <p:nvSpPr>
          <p:cNvPr id="36" name="PA-圆角矩形 35">
            <a:extLst>
              <a:ext uri="{FF2B5EF4-FFF2-40B4-BE49-F238E27FC236}">
                <a16:creationId xmlns:a16="http://schemas.microsoft.com/office/drawing/2014/main" xmlns="" id="{663EE066-986E-4363-A1EF-5426422A1BD3}"/>
              </a:ext>
            </a:extLst>
          </p:cNvPr>
          <p:cNvSpPr/>
          <p:nvPr>
            <p:custDataLst>
              <p:tags r:id="rId3"/>
            </p:custDataLst>
          </p:nvPr>
        </p:nvSpPr>
        <p:spPr>
          <a:xfrm>
            <a:off x="5451235" y="2913360"/>
            <a:ext cx="3178175" cy="747712"/>
          </a:xfrm>
          <a:prstGeom prst="roundRect">
            <a:avLst/>
          </a:prstGeom>
          <a:solidFill>
            <a:schemeClr val="accent2">
              <a:lumMod val="50000"/>
            </a:schemeClr>
          </a:solidFill>
          <a:ln w="28575">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a:solidFill>
                <a:schemeClr val="bg1"/>
              </a:solidFill>
              <a:sym typeface="Arial" panose="020B0604020202020204" pitchFamily="34" charset="0"/>
            </a:endParaRPr>
          </a:p>
        </p:txBody>
      </p:sp>
      <p:sp>
        <p:nvSpPr>
          <p:cNvPr id="37" name="PA-任意多边形 36">
            <a:extLst>
              <a:ext uri="{FF2B5EF4-FFF2-40B4-BE49-F238E27FC236}">
                <a16:creationId xmlns:a16="http://schemas.microsoft.com/office/drawing/2014/main" xmlns="" id="{CB0EC527-9044-49B8-90A0-CAFB1F4548C0}"/>
              </a:ext>
            </a:extLst>
          </p:cNvPr>
          <p:cNvSpPr/>
          <p:nvPr>
            <p:custDataLst>
              <p:tags r:id="rId4"/>
            </p:custDataLst>
          </p:nvPr>
        </p:nvSpPr>
        <p:spPr>
          <a:xfrm>
            <a:off x="536816" y="2967335"/>
            <a:ext cx="3419475" cy="3681412"/>
          </a:xfrm>
          <a:custGeom>
            <a:avLst/>
            <a:gdLst>
              <a:gd name="connsiteX0" fmla="*/ 0 w 3419985"/>
              <a:gd name="connsiteY0" fmla="*/ 341999 h 4255330"/>
              <a:gd name="connsiteX1" fmla="*/ 341999 w 3419985"/>
              <a:gd name="connsiteY1" fmla="*/ 0 h 4255330"/>
              <a:gd name="connsiteX2" fmla="*/ 3077987 w 3419985"/>
              <a:gd name="connsiteY2" fmla="*/ 0 h 4255330"/>
              <a:gd name="connsiteX3" fmla="*/ 3419986 w 3419985"/>
              <a:gd name="connsiteY3" fmla="*/ 341999 h 4255330"/>
              <a:gd name="connsiteX4" fmla="*/ 3419985 w 3419985"/>
              <a:gd name="connsiteY4" fmla="*/ 3913332 h 4255330"/>
              <a:gd name="connsiteX5" fmla="*/ 3077986 w 3419985"/>
              <a:gd name="connsiteY5" fmla="*/ 4255331 h 4255330"/>
              <a:gd name="connsiteX6" fmla="*/ 341999 w 3419985"/>
              <a:gd name="connsiteY6" fmla="*/ 4255330 h 4255330"/>
              <a:gd name="connsiteX7" fmla="*/ 0 w 3419985"/>
              <a:gd name="connsiteY7" fmla="*/ 3913331 h 4255330"/>
              <a:gd name="connsiteX8" fmla="*/ 0 w 3419985"/>
              <a:gd name="connsiteY8" fmla="*/ 341999 h 425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985" h="4255330">
                <a:moveTo>
                  <a:pt x="0" y="341999"/>
                </a:moveTo>
                <a:cubicBezTo>
                  <a:pt x="0" y="153118"/>
                  <a:pt x="153118" y="0"/>
                  <a:pt x="341999" y="0"/>
                </a:cubicBezTo>
                <a:lnTo>
                  <a:pt x="3077987" y="0"/>
                </a:lnTo>
                <a:cubicBezTo>
                  <a:pt x="3266868" y="0"/>
                  <a:pt x="3419986" y="153118"/>
                  <a:pt x="3419986" y="341999"/>
                </a:cubicBezTo>
                <a:cubicBezTo>
                  <a:pt x="3419986" y="1532443"/>
                  <a:pt x="3419985" y="2722888"/>
                  <a:pt x="3419985" y="3913332"/>
                </a:cubicBezTo>
                <a:cubicBezTo>
                  <a:pt x="3419985" y="4102213"/>
                  <a:pt x="3266867" y="4255331"/>
                  <a:pt x="3077986" y="4255331"/>
                </a:cubicBezTo>
                <a:lnTo>
                  <a:pt x="341999" y="4255330"/>
                </a:lnTo>
                <a:cubicBezTo>
                  <a:pt x="153118" y="4255330"/>
                  <a:pt x="0" y="4102212"/>
                  <a:pt x="0" y="3913331"/>
                </a:cubicBezTo>
                <a:lnTo>
                  <a:pt x="0" y="341999"/>
                </a:lnTo>
                <a:close/>
              </a:path>
            </a:pathLst>
          </a:custGeom>
          <a:solidFill>
            <a:schemeClr val="accent2">
              <a:lumMod val="50000"/>
            </a:schemeClr>
          </a:solidFill>
          <a:ln w="28575">
            <a:solidFill>
              <a:srgbClr val="E6C46C"/>
            </a:solidFill>
          </a:ln>
        </p:spPr>
        <p:style>
          <a:lnRef idx="0">
            <a:schemeClr val="accent6">
              <a:hueOff val="0"/>
              <a:satOff val="0"/>
              <a:lumOff val="0"/>
              <a:alphaOff val="0"/>
            </a:schemeClr>
          </a:lnRef>
          <a:fillRef idx="1">
            <a:schemeClr val="accent6">
              <a:tint val="40000"/>
              <a:hueOff val="0"/>
              <a:satOff val="0"/>
              <a:lumOff val="0"/>
              <a:alphaOff val="0"/>
            </a:schemeClr>
          </a:fillRef>
          <a:effectRef idx="0">
            <a:schemeClr val="accent6">
              <a:tint val="40000"/>
              <a:hueOff val="0"/>
              <a:satOff val="0"/>
              <a:lumOff val="0"/>
              <a:alphaOff val="0"/>
            </a:schemeClr>
          </a:effectRef>
          <a:fontRef idx="minor">
            <a:schemeClr val="dk1">
              <a:hueOff val="0"/>
              <a:satOff val="0"/>
              <a:lumOff val="0"/>
              <a:alphaOff val="0"/>
            </a:schemeClr>
          </a:fontRef>
        </p:style>
        <p:txBody>
          <a:bodyPr tIns="91440" bIns="3070171" anchor="ctr">
            <a:spAutoFit/>
          </a:bodyP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spcAft>
                <a:spcPct val="35000"/>
              </a:spcAft>
              <a:buFontTx/>
              <a:buNone/>
              <a:defRPr/>
            </a:pPr>
            <a:r>
              <a:rPr lang="zh-CN" altLang="en-US" sz="2400" b="1" dirty="0">
                <a:solidFill>
                  <a:schemeClr val="bg1"/>
                </a:solidFill>
                <a:latin typeface="Arial" panose="020B0604020202020204" pitchFamily="34" charset="0"/>
                <a:sym typeface="Arial" panose="020B0604020202020204" pitchFamily="34" charset="0"/>
              </a:rPr>
              <a:t>扩展的经济动因</a:t>
            </a:r>
          </a:p>
        </p:txBody>
      </p:sp>
      <p:sp>
        <p:nvSpPr>
          <p:cNvPr id="51" name="PA-任意多边形 50">
            <a:extLst>
              <a:ext uri="{FF2B5EF4-FFF2-40B4-BE49-F238E27FC236}">
                <a16:creationId xmlns:a16="http://schemas.microsoft.com/office/drawing/2014/main" xmlns="" id="{674403BC-C5CD-4B1C-AD40-83DE9575164E}"/>
              </a:ext>
            </a:extLst>
          </p:cNvPr>
          <p:cNvSpPr/>
          <p:nvPr>
            <p:custDataLst>
              <p:tags r:id="rId5"/>
            </p:custDataLst>
          </p:nvPr>
        </p:nvSpPr>
        <p:spPr>
          <a:xfrm>
            <a:off x="835266" y="3653135"/>
            <a:ext cx="4316413" cy="498475"/>
          </a:xfrm>
          <a:custGeom>
            <a:avLst/>
            <a:gdLst>
              <a:gd name="connsiteX0" fmla="*/ 0 w 2824099"/>
              <a:gd name="connsiteY0" fmla="*/ 61991 h 619910"/>
              <a:gd name="connsiteX1" fmla="*/ 61991 w 2824099"/>
              <a:gd name="connsiteY1" fmla="*/ 0 h 619910"/>
              <a:gd name="connsiteX2" fmla="*/ 2762108 w 2824099"/>
              <a:gd name="connsiteY2" fmla="*/ 0 h 619910"/>
              <a:gd name="connsiteX3" fmla="*/ 2824099 w 2824099"/>
              <a:gd name="connsiteY3" fmla="*/ 61991 h 619910"/>
              <a:gd name="connsiteX4" fmla="*/ 2824099 w 2824099"/>
              <a:gd name="connsiteY4" fmla="*/ 557919 h 619910"/>
              <a:gd name="connsiteX5" fmla="*/ 2762108 w 2824099"/>
              <a:gd name="connsiteY5" fmla="*/ 619910 h 619910"/>
              <a:gd name="connsiteX6" fmla="*/ 61991 w 2824099"/>
              <a:gd name="connsiteY6" fmla="*/ 619910 h 619910"/>
              <a:gd name="connsiteX7" fmla="*/ 0 w 2824099"/>
              <a:gd name="connsiteY7" fmla="*/ 557919 h 619910"/>
              <a:gd name="connsiteX8" fmla="*/ 0 w 2824099"/>
              <a:gd name="connsiteY8" fmla="*/ 61991 h 61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4099" h="619910">
                <a:moveTo>
                  <a:pt x="0" y="61991"/>
                </a:moveTo>
                <a:cubicBezTo>
                  <a:pt x="0" y="27754"/>
                  <a:pt x="27754" y="0"/>
                  <a:pt x="61991" y="0"/>
                </a:cubicBezTo>
                <a:lnTo>
                  <a:pt x="2762108" y="0"/>
                </a:lnTo>
                <a:cubicBezTo>
                  <a:pt x="2796345" y="0"/>
                  <a:pt x="2824099" y="27754"/>
                  <a:pt x="2824099" y="61991"/>
                </a:cubicBezTo>
                <a:lnTo>
                  <a:pt x="2824099" y="557919"/>
                </a:lnTo>
                <a:cubicBezTo>
                  <a:pt x="2824099" y="592156"/>
                  <a:pt x="2796345" y="619910"/>
                  <a:pt x="2762108" y="619910"/>
                </a:cubicBezTo>
                <a:lnTo>
                  <a:pt x="61991" y="619910"/>
                </a:lnTo>
                <a:cubicBezTo>
                  <a:pt x="27754" y="619910"/>
                  <a:pt x="0" y="592156"/>
                  <a:pt x="0" y="557919"/>
                </a:cubicBezTo>
                <a:lnTo>
                  <a:pt x="0" y="61991"/>
                </a:lnTo>
                <a:close/>
              </a:path>
            </a:pathLst>
          </a:custGeom>
          <a:solidFill>
            <a:srgbClr val="B26A37"/>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79117" tIns="63877" rIns="79117" bIns="63877" anchor="ctr">
            <a:spAutoFit/>
          </a:bodyP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spcAft>
                <a:spcPct val="35000"/>
              </a:spcAft>
              <a:buFontTx/>
              <a:buNone/>
              <a:defRPr/>
            </a:pPr>
            <a:r>
              <a:rPr lang="zh-CN" altLang="en-US" sz="2400" dirty="0">
                <a:solidFill>
                  <a:srgbClr val="FFFFFF"/>
                </a:solidFill>
                <a:latin typeface="Arial" panose="020B0604020202020204" pitchFamily="34" charset="0"/>
                <a:sym typeface="Arial" panose="020B0604020202020204" pitchFamily="34" charset="0"/>
              </a:rPr>
              <a:t>将国内过剩的资本输出</a:t>
            </a:r>
          </a:p>
        </p:txBody>
      </p:sp>
      <p:sp>
        <p:nvSpPr>
          <p:cNvPr id="52" name="PA-任意多边形 51">
            <a:extLst>
              <a:ext uri="{FF2B5EF4-FFF2-40B4-BE49-F238E27FC236}">
                <a16:creationId xmlns:a16="http://schemas.microsoft.com/office/drawing/2014/main" xmlns="" id="{0BE33956-017C-4C16-8D07-304E448BB8D7}"/>
              </a:ext>
            </a:extLst>
          </p:cNvPr>
          <p:cNvSpPr/>
          <p:nvPr>
            <p:custDataLst>
              <p:tags r:id="rId6"/>
            </p:custDataLst>
          </p:nvPr>
        </p:nvSpPr>
        <p:spPr>
          <a:xfrm>
            <a:off x="835266" y="4489747"/>
            <a:ext cx="4316413" cy="498475"/>
          </a:xfrm>
          <a:custGeom>
            <a:avLst/>
            <a:gdLst>
              <a:gd name="connsiteX0" fmla="*/ 0 w 2824099"/>
              <a:gd name="connsiteY0" fmla="*/ 61991 h 619910"/>
              <a:gd name="connsiteX1" fmla="*/ 61991 w 2824099"/>
              <a:gd name="connsiteY1" fmla="*/ 0 h 619910"/>
              <a:gd name="connsiteX2" fmla="*/ 2762108 w 2824099"/>
              <a:gd name="connsiteY2" fmla="*/ 0 h 619910"/>
              <a:gd name="connsiteX3" fmla="*/ 2824099 w 2824099"/>
              <a:gd name="connsiteY3" fmla="*/ 61991 h 619910"/>
              <a:gd name="connsiteX4" fmla="*/ 2824099 w 2824099"/>
              <a:gd name="connsiteY4" fmla="*/ 557919 h 619910"/>
              <a:gd name="connsiteX5" fmla="*/ 2762108 w 2824099"/>
              <a:gd name="connsiteY5" fmla="*/ 619910 h 619910"/>
              <a:gd name="connsiteX6" fmla="*/ 61991 w 2824099"/>
              <a:gd name="connsiteY6" fmla="*/ 619910 h 619910"/>
              <a:gd name="connsiteX7" fmla="*/ 0 w 2824099"/>
              <a:gd name="connsiteY7" fmla="*/ 557919 h 619910"/>
              <a:gd name="connsiteX8" fmla="*/ 0 w 2824099"/>
              <a:gd name="connsiteY8" fmla="*/ 61991 h 61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4099" h="619910">
                <a:moveTo>
                  <a:pt x="0" y="61991"/>
                </a:moveTo>
                <a:cubicBezTo>
                  <a:pt x="0" y="27754"/>
                  <a:pt x="27754" y="0"/>
                  <a:pt x="61991" y="0"/>
                </a:cubicBezTo>
                <a:lnTo>
                  <a:pt x="2762108" y="0"/>
                </a:lnTo>
                <a:cubicBezTo>
                  <a:pt x="2796345" y="0"/>
                  <a:pt x="2824099" y="27754"/>
                  <a:pt x="2824099" y="61991"/>
                </a:cubicBezTo>
                <a:lnTo>
                  <a:pt x="2824099" y="557919"/>
                </a:lnTo>
                <a:cubicBezTo>
                  <a:pt x="2824099" y="592156"/>
                  <a:pt x="2796345" y="619910"/>
                  <a:pt x="2762108" y="619910"/>
                </a:cubicBezTo>
                <a:lnTo>
                  <a:pt x="61991" y="619910"/>
                </a:lnTo>
                <a:cubicBezTo>
                  <a:pt x="27754" y="619910"/>
                  <a:pt x="0" y="592156"/>
                  <a:pt x="0" y="557919"/>
                </a:cubicBezTo>
                <a:lnTo>
                  <a:pt x="0" y="61991"/>
                </a:lnTo>
                <a:close/>
              </a:path>
            </a:pathLst>
          </a:custGeom>
          <a:solidFill>
            <a:srgbClr val="B26A37"/>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79117" tIns="63877" rIns="79117" bIns="63877" anchor="ctr">
            <a:spAutoFit/>
          </a:bodyP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spcAft>
                <a:spcPct val="35000"/>
              </a:spcAft>
              <a:buFontTx/>
              <a:buNone/>
              <a:defRPr/>
            </a:pPr>
            <a:r>
              <a:rPr lang="zh-CN" altLang="en-US" sz="2400" dirty="0">
                <a:solidFill>
                  <a:srgbClr val="FFFFFF"/>
                </a:solidFill>
                <a:latin typeface="Arial" panose="020B0604020202020204" pitchFamily="34" charset="0"/>
                <a:sym typeface="Arial" panose="020B0604020202020204" pitchFamily="34" charset="0"/>
              </a:rPr>
              <a:t>技术转移攫取垄断利润</a:t>
            </a:r>
          </a:p>
        </p:txBody>
      </p:sp>
      <p:sp>
        <p:nvSpPr>
          <p:cNvPr id="53" name="PA-任意多边形 52">
            <a:extLst>
              <a:ext uri="{FF2B5EF4-FFF2-40B4-BE49-F238E27FC236}">
                <a16:creationId xmlns:a16="http://schemas.microsoft.com/office/drawing/2014/main" xmlns="" id="{A114B6E3-C8C1-44F9-A3B1-484336F2281E}"/>
              </a:ext>
            </a:extLst>
          </p:cNvPr>
          <p:cNvSpPr/>
          <p:nvPr>
            <p:custDataLst>
              <p:tags r:id="rId7"/>
            </p:custDataLst>
          </p:nvPr>
        </p:nvSpPr>
        <p:spPr>
          <a:xfrm>
            <a:off x="835266" y="5326360"/>
            <a:ext cx="4316413" cy="498475"/>
          </a:xfrm>
          <a:custGeom>
            <a:avLst/>
            <a:gdLst>
              <a:gd name="connsiteX0" fmla="*/ 0 w 2824099"/>
              <a:gd name="connsiteY0" fmla="*/ 61991 h 619910"/>
              <a:gd name="connsiteX1" fmla="*/ 61991 w 2824099"/>
              <a:gd name="connsiteY1" fmla="*/ 0 h 619910"/>
              <a:gd name="connsiteX2" fmla="*/ 2762108 w 2824099"/>
              <a:gd name="connsiteY2" fmla="*/ 0 h 619910"/>
              <a:gd name="connsiteX3" fmla="*/ 2824099 w 2824099"/>
              <a:gd name="connsiteY3" fmla="*/ 61991 h 619910"/>
              <a:gd name="connsiteX4" fmla="*/ 2824099 w 2824099"/>
              <a:gd name="connsiteY4" fmla="*/ 557919 h 619910"/>
              <a:gd name="connsiteX5" fmla="*/ 2762108 w 2824099"/>
              <a:gd name="connsiteY5" fmla="*/ 619910 h 619910"/>
              <a:gd name="connsiteX6" fmla="*/ 61991 w 2824099"/>
              <a:gd name="connsiteY6" fmla="*/ 619910 h 619910"/>
              <a:gd name="connsiteX7" fmla="*/ 0 w 2824099"/>
              <a:gd name="connsiteY7" fmla="*/ 557919 h 619910"/>
              <a:gd name="connsiteX8" fmla="*/ 0 w 2824099"/>
              <a:gd name="connsiteY8" fmla="*/ 61991 h 61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4099" h="619910">
                <a:moveTo>
                  <a:pt x="0" y="61991"/>
                </a:moveTo>
                <a:cubicBezTo>
                  <a:pt x="0" y="27754"/>
                  <a:pt x="27754" y="0"/>
                  <a:pt x="61991" y="0"/>
                </a:cubicBezTo>
                <a:lnTo>
                  <a:pt x="2762108" y="0"/>
                </a:lnTo>
                <a:cubicBezTo>
                  <a:pt x="2796345" y="0"/>
                  <a:pt x="2824099" y="27754"/>
                  <a:pt x="2824099" y="61991"/>
                </a:cubicBezTo>
                <a:lnTo>
                  <a:pt x="2824099" y="557919"/>
                </a:lnTo>
                <a:cubicBezTo>
                  <a:pt x="2824099" y="592156"/>
                  <a:pt x="2796345" y="619910"/>
                  <a:pt x="2762108" y="619910"/>
                </a:cubicBezTo>
                <a:lnTo>
                  <a:pt x="61991" y="619910"/>
                </a:lnTo>
                <a:cubicBezTo>
                  <a:pt x="27754" y="619910"/>
                  <a:pt x="0" y="592156"/>
                  <a:pt x="0" y="557919"/>
                </a:cubicBezTo>
                <a:lnTo>
                  <a:pt x="0" y="61991"/>
                </a:lnTo>
                <a:close/>
              </a:path>
            </a:pathLst>
          </a:custGeom>
          <a:solidFill>
            <a:srgbClr val="B26A37"/>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79117" tIns="63877" rIns="79117" bIns="63877" anchor="ctr">
            <a:spAutoFit/>
          </a:bodyP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spcAft>
                <a:spcPct val="35000"/>
              </a:spcAft>
              <a:buFontTx/>
              <a:buNone/>
              <a:defRPr/>
            </a:pPr>
            <a:r>
              <a:rPr lang="zh-CN" altLang="en-US" sz="2400" dirty="0">
                <a:solidFill>
                  <a:srgbClr val="FFFFFF"/>
                </a:solidFill>
                <a:latin typeface="Arial" panose="020B0604020202020204" pitchFamily="34" charset="0"/>
                <a:sym typeface="Arial" panose="020B0604020202020204" pitchFamily="34" charset="0"/>
              </a:rPr>
              <a:t>争夺商品销售市场</a:t>
            </a:r>
          </a:p>
        </p:txBody>
      </p:sp>
      <p:sp>
        <p:nvSpPr>
          <p:cNvPr id="57" name="PA-任意多边形 56">
            <a:extLst>
              <a:ext uri="{FF2B5EF4-FFF2-40B4-BE49-F238E27FC236}">
                <a16:creationId xmlns:a16="http://schemas.microsoft.com/office/drawing/2014/main" xmlns="" id="{B86ACA94-D325-4D44-947F-9EF1D715704F}"/>
              </a:ext>
            </a:extLst>
          </p:cNvPr>
          <p:cNvSpPr/>
          <p:nvPr>
            <p:custDataLst>
              <p:tags r:id="rId8"/>
            </p:custDataLst>
          </p:nvPr>
        </p:nvSpPr>
        <p:spPr>
          <a:xfrm>
            <a:off x="835266" y="6164560"/>
            <a:ext cx="4316413" cy="498475"/>
          </a:xfrm>
          <a:custGeom>
            <a:avLst/>
            <a:gdLst>
              <a:gd name="connsiteX0" fmla="*/ 0 w 2824099"/>
              <a:gd name="connsiteY0" fmla="*/ 61991 h 619910"/>
              <a:gd name="connsiteX1" fmla="*/ 61991 w 2824099"/>
              <a:gd name="connsiteY1" fmla="*/ 0 h 619910"/>
              <a:gd name="connsiteX2" fmla="*/ 2762108 w 2824099"/>
              <a:gd name="connsiteY2" fmla="*/ 0 h 619910"/>
              <a:gd name="connsiteX3" fmla="*/ 2824099 w 2824099"/>
              <a:gd name="connsiteY3" fmla="*/ 61991 h 619910"/>
              <a:gd name="connsiteX4" fmla="*/ 2824099 w 2824099"/>
              <a:gd name="connsiteY4" fmla="*/ 557919 h 619910"/>
              <a:gd name="connsiteX5" fmla="*/ 2762108 w 2824099"/>
              <a:gd name="connsiteY5" fmla="*/ 619910 h 619910"/>
              <a:gd name="connsiteX6" fmla="*/ 61991 w 2824099"/>
              <a:gd name="connsiteY6" fmla="*/ 619910 h 619910"/>
              <a:gd name="connsiteX7" fmla="*/ 0 w 2824099"/>
              <a:gd name="connsiteY7" fmla="*/ 557919 h 619910"/>
              <a:gd name="connsiteX8" fmla="*/ 0 w 2824099"/>
              <a:gd name="connsiteY8" fmla="*/ 61991 h 61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4099" h="619910">
                <a:moveTo>
                  <a:pt x="0" y="61991"/>
                </a:moveTo>
                <a:cubicBezTo>
                  <a:pt x="0" y="27754"/>
                  <a:pt x="27754" y="0"/>
                  <a:pt x="61991" y="0"/>
                </a:cubicBezTo>
                <a:lnTo>
                  <a:pt x="2762108" y="0"/>
                </a:lnTo>
                <a:cubicBezTo>
                  <a:pt x="2796345" y="0"/>
                  <a:pt x="2824099" y="27754"/>
                  <a:pt x="2824099" y="61991"/>
                </a:cubicBezTo>
                <a:lnTo>
                  <a:pt x="2824099" y="557919"/>
                </a:lnTo>
                <a:cubicBezTo>
                  <a:pt x="2824099" y="592156"/>
                  <a:pt x="2796345" y="619910"/>
                  <a:pt x="2762108" y="619910"/>
                </a:cubicBezTo>
                <a:lnTo>
                  <a:pt x="61991" y="619910"/>
                </a:lnTo>
                <a:cubicBezTo>
                  <a:pt x="27754" y="619910"/>
                  <a:pt x="0" y="592156"/>
                  <a:pt x="0" y="557919"/>
                </a:cubicBezTo>
                <a:lnTo>
                  <a:pt x="0" y="61991"/>
                </a:lnTo>
                <a:close/>
              </a:path>
            </a:pathLst>
          </a:custGeom>
          <a:solidFill>
            <a:srgbClr val="B26A37"/>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79117" tIns="63877" rIns="79117" bIns="63877" anchor="ctr">
            <a:spAutoFit/>
          </a:bodyP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spcAft>
                <a:spcPct val="35000"/>
              </a:spcAft>
              <a:buFontTx/>
              <a:buNone/>
              <a:defRPr/>
            </a:pPr>
            <a:r>
              <a:rPr lang="zh-CN" altLang="en-US" sz="2400" dirty="0">
                <a:solidFill>
                  <a:srgbClr val="FFFFFF"/>
                </a:solidFill>
                <a:latin typeface="Arial" panose="020B0604020202020204" pitchFamily="34" charset="0"/>
                <a:sym typeface="Arial" panose="020B0604020202020204" pitchFamily="34" charset="0"/>
              </a:rPr>
              <a:t>确保原材料和能源的可靠来源</a:t>
            </a:r>
          </a:p>
        </p:txBody>
      </p:sp>
      <p:sp>
        <p:nvSpPr>
          <p:cNvPr id="58" name="PA-矩形 46">
            <a:extLst>
              <a:ext uri="{FF2B5EF4-FFF2-40B4-BE49-F238E27FC236}">
                <a16:creationId xmlns:a16="http://schemas.microsoft.com/office/drawing/2014/main" xmlns="" id="{8551B358-0091-4862-915E-BEAFA784B0C0}"/>
              </a:ext>
            </a:extLst>
          </p:cNvPr>
          <p:cNvSpPr>
            <a:spLocks noChangeArrowheads="1"/>
          </p:cNvSpPr>
          <p:nvPr>
            <p:custDataLst>
              <p:tags r:id="rId9"/>
            </p:custDataLst>
          </p:nvPr>
        </p:nvSpPr>
        <p:spPr bwMode="auto">
          <a:xfrm>
            <a:off x="5529560" y="2967335"/>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spcAft>
                <a:spcPct val="35000"/>
              </a:spcAft>
              <a:buFontTx/>
              <a:buNone/>
            </a:pPr>
            <a:r>
              <a:rPr lang="zh-CN" altLang="en-US" sz="2400" b="1" dirty="0">
                <a:solidFill>
                  <a:schemeClr val="bg1"/>
                </a:solidFill>
                <a:latin typeface="Arial" panose="020B0604020202020204" pitchFamily="34" charset="0"/>
                <a:sym typeface="Arial" panose="020B0604020202020204" pitchFamily="34" charset="0"/>
              </a:rPr>
              <a:t>扩展的形式</a:t>
            </a:r>
          </a:p>
        </p:txBody>
      </p:sp>
      <p:sp>
        <p:nvSpPr>
          <p:cNvPr id="59" name="PA-任意多边形 58">
            <a:extLst>
              <a:ext uri="{FF2B5EF4-FFF2-40B4-BE49-F238E27FC236}">
                <a16:creationId xmlns:a16="http://schemas.microsoft.com/office/drawing/2014/main" xmlns="" id="{2E0BECA7-FC59-4D42-B369-17787E7B3FD1}"/>
              </a:ext>
            </a:extLst>
          </p:cNvPr>
          <p:cNvSpPr/>
          <p:nvPr>
            <p:custDataLst>
              <p:tags r:id="rId10"/>
            </p:custDataLst>
          </p:nvPr>
        </p:nvSpPr>
        <p:spPr>
          <a:xfrm>
            <a:off x="7331434" y="3326110"/>
            <a:ext cx="4503737" cy="498475"/>
          </a:xfrm>
          <a:custGeom>
            <a:avLst/>
            <a:gdLst>
              <a:gd name="connsiteX0" fmla="*/ 0 w 2824099"/>
              <a:gd name="connsiteY0" fmla="*/ 61991 h 619910"/>
              <a:gd name="connsiteX1" fmla="*/ 61991 w 2824099"/>
              <a:gd name="connsiteY1" fmla="*/ 0 h 619910"/>
              <a:gd name="connsiteX2" fmla="*/ 2762108 w 2824099"/>
              <a:gd name="connsiteY2" fmla="*/ 0 h 619910"/>
              <a:gd name="connsiteX3" fmla="*/ 2824099 w 2824099"/>
              <a:gd name="connsiteY3" fmla="*/ 61991 h 619910"/>
              <a:gd name="connsiteX4" fmla="*/ 2824099 w 2824099"/>
              <a:gd name="connsiteY4" fmla="*/ 557919 h 619910"/>
              <a:gd name="connsiteX5" fmla="*/ 2762108 w 2824099"/>
              <a:gd name="connsiteY5" fmla="*/ 619910 h 619910"/>
              <a:gd name="connsiteX6" fmla="*/ 61991 w 2824099"/>
              <a:gd name="connsiteY6" fmla="*/ 619910 h 619910"/>
              <a:gd name="connsiteX7" fmla="*/ 0 w 2824099"/>
              <a:gd name="connsiteY7" fmla="*/ 557919 h 619910"/>
              <a:gd name="connsiteX8" fmla="*/ 0 w 2824099"/>
              <a:gd name="connsiteY8" fmla="*/ 61991 h 61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4099" h="619910">
                <a:moveTo>
                  <a:pt x="0" y="61991"/>
                </a:moveTo>
                <a:cubicBezTo>
                  <a:pt x="0" y="27754"/>
                  <a:pt x="27754" y="0"/>
                  <a:pt x="61991" y="0"/>
                </a:cubicBezTo>
                <a:lnTo>
                  <a:pt x="2762108" y="0"/>
                </a:lnTo>
                <a:cubicBezTo>
                  <a:pt x="2796345" y="0"/>
                  <a:pt x="2824099" y="27754"/>
                  <a:pt x="2824099" y="61991"/>
                </a:cubicBezTo>
                <a:lnTo>
                  <a:pt x="2824099" y="557919"/>
                </a:lnTo>
                <a:cubicBezTo>
                  <a:pt x="2824099" y="592156"/>
                  <a:pt x="2796345" y="619910"/>
                  <a:pt x="2762108" y="619910"/>
                </a:cubicBezTo>
                <a:lnTo>
                  <a:pt x="61991" y="619910"/>
                </a:lnTo>
                <a:cubicBezTo>
                  <a:pt x="27754" y="619910"/>
                  <a:pt x="0" y="592156"/>
                  <a:pt x="0" y="557919"/>
                </a:cubicBezTo>
                <a:lnTo>
                  <a:pt x="0" y="61991"/>
                </a:lnTo>
                <a:close/>
              </a:path>
            </a:pathLst>
          </a:custGeom>
          <a:solidFill>
            <a:srgbClr val="B26A37"/>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79117" tIns="63877" rIns="79117" bIns="63877" anchor="ctr">
            <a:spAutoFit/>
          </a:bodyP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spcAft>
                <a:spcPct val="35000"/>
              </a:spcAft>
              <a:buFontTx/>
              <a:buNone/>
              <a:defRPr/>
            </a:pPr>
            <a:r>
              <a:rPr lang="zh-CN" altLang="en-US" sz="2400">
                <a:solidFill>
                  <a:srgbClr val="FFFFFF"/>
                </a:solidFill>
                <a:latin typeface="Arial" panose="020B0604020202020204" pitchFamily="34" charset="0"/>
                <a:sym typeface="Arial" panose="020B0604020202020204" pitchFamily="34" charset="0"/>
              </a:rPr>
              <a:t>借贷资本、生产资本、商品资本</a:t>
            </a:r>
          </a:p>
        </p:txBody>
      </p:sp>
      <p:pic>
        <p:nvPicPr>
          <p:cNvPr id="13314" name="PA-图片 2">
            <a:extLst>
              <a:ext uri="{FF2B5EF4-FFF2-40B4-BE49-F238E27FC236}">
                <a16:creationId xmlns:a16="http://schemas.microsoft.com/office/drawing/2014/main" xmlns="" id="{FE0B2B15-E155-4817-A184-A5A4038BFF64}"/>
              </a:ext>
            </a:extLst>
          </p:cNvPr>
          <p:cNvPicPr>
            <a:picLocks noChangeAspect="1" noChangeArrowheads="1"/>
          </p:cNvPicPr>
          <p:nvPr>
            <p:custDataLst>
              <p:tags r:id="rId11"/>
            </p:custDataLst>
          </p:nvPr>
        </p:nvPicPr>
        <p:blipFill>
          <a:blip r:embed="rId14">
            <a:extLst>
              <a:ext uri="{28A0092B-C50C-407E-A947-70E740481C1C}">
                <a14:useLocalDpi xmlns:a14="http://schemas.microsoft.com/office/drawing/2010/main" val="0"/>
              </a:ext>
            </a:extLst>
          </a:blip>
          <a:srcRect/>
          <a:stretch>
            <a:fillRect/>
          </a:stretch>
        </p:blipFill>
        <p:spPr bwMode="auto">
          <a:xfrm>
            <a:off x="6462279" y="4151610"/>
            <a:ext cx="4503737" cy="2367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PA-矩形 38">
            <a:extLst>
              <a:ext uri="{FF2B5EF4-FFF2-40B4-BE49-F238E27FC236}">
                <a16:creationId xmlns:a16="http://schemas.microsoft.com/office/drawing/2014/main" xmlns="" id="{9DA717D3-B7C7-4299-B0CB-788C064EB986}"/>
              </a:ext>
            </a:extLst>
          </p:cNvPr>
          <p:cNvSpPr/>
          <p:nvPr>
            <p:custDataLst>
              <p:tags r:id="rId12"/>
            </p:custDataLst>
          </p:nvPr>
        </p:nvSpPr>
        <p:spPr>
          <a:xfrm>
            <a:off x="482600" y="1717926"/>
            <a:ext cx="11214100" cy="1150371"/>
          </a:xfrm>
          <a:prstGeom prst="rect">
            <a:avLst/>
          </a:prstGeom>
          <a:ln>
            <a:noFill/>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20000"/>
              </a:spcBef>
              <a:buFontTx/>
              <a:buNone/>
              <a:defRPr/>
            </a:pPr>
            <a:r>
              <a:rPr lang="zh-CN" altLang="en-US" sz="2400" dirty="0">
                <a:solidFill>
                  <a:srgbClr val="000000"/>
                </a:solidFill>
                <a:latin typeface="Arial" panose="020B0604020202020204" pitchFamily="34" charset="0"/>
                <a:sym typeface="Arial" panose="020B0604020202020204" pitchFamily="34" charset="0"/>
              </a:rPr>
              <a:t>垄断资本在国内建立了垄断统治后，必然要把其统治势力扩展到国外，建立国际垄断统治。</a:t>
            </a:r>
          </a:p>
        </p:txBody>
      </p:sp>
    </p:spTree>
    <p:extLst>
      <p:ext uri="{BB962C8B-B14F-4D97-AF65-F5344CB8AC3E}">
        <p14:creationId xmlns:p14="http://schemas.microsoft.com/office/powerpoint/2010/main" val="2326828713"/>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pic>
        <p:nvPicPr>
          <p:cNvPr id="34" name="PA-图片 4">
            <a:extLst>
              <a:ext uri="{FF2B5EF4-FFF2-40B4-BE49-F238E27FC236}">
                <a16:creationId xmlns:a16="http://schemas.microsoft.com/office/drawing/2014/main" xmlns="" id="{3A4C8E87-3655-4C5A-BB95-5F098D218347}"/>
              </a:ext>
            </a:extLst>
          </p:cNvPr>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p:blipFill>
        <p:spPr bwMode="auto">
          <a:xfrm>
            <a:off x="8067722" y="2686521"/>
            <a:ext cx="3628978" cy="2074566"/>
          </a:xfrm>
          <a:prstGeom prst="rect">
            <a:avLst/>
          </a:prstGeom>
          <a:ln>
            <a:noFill/>
          </a:ln>
          <a:effectLst>
            <a:softEdge rad="112500"/>
          </a:effectLst>
        </p:spPr>
      </p:pic>
      <p:sp>
        <p:nvSpPr>
          <p:cNvPr id="38" name="PA-矩形 10">
            <a:extLst>
              <a:ext uri="{FF2B5EF4-FFF2-40B4-BE49-F238E27FC236}">
                <a16:creationId xmlns:a16="http://schemas.microsoft.com/office/drawing/2014/main" xmlns="" id="{4B0D2B7D-1D1C-442B-B778-FEB885284633}"/>
              </a:ext>
            </a:extLst>
          </p:cNvPr>
          <p:cNvSpPr>
            <a:spLocks noChangeArrowheads="1"/>
          </p:cNvSpPr>
          <p:nvPr>
            <p:custDataLst>
              <p:tags r:id="rId3"/>
            </p:custDataLst>
          </p:nvPr>
        </p:nvSpPr>
        <p:spPr bwMode="auto">
          <a:xfrm>
            <a:off x="482600" y="5469478"/>
            <a:ext cx="11214100" cy="1133475"/>
          </a:xfrm>
          <a:prstGeom prst="rect">
            <a:avLst/>
          </a:prstGeom>
          <a:noFill/>
          <a:ln w="19050" cap="flat" cmpd="sng" algn="ctr">
            <a:solidFill>
              <a:srgbClr val="B26A37"/>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lvl1pPr indent="711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20000"/>
              </a:spcBef>
              <a:buFontTx/>
              <a:buNone/>
            </a:pPr>
            <a:r>
              <a:rPr lang="zh-CN" altLang="en-US" sz="2400" dirty="0">
                <a:solidFill>
                  <a:srgbClr val="000000"/>
                </a:solidFill>
                <a:latin typeface="Arial" panose="020B0604020202020204" pitchFamily="34" charset="0"/>
                <a:sym typeface="Arial" panose="020B0604020202020204" pitchFamily="34" charset="0"/>
              </a:rPr>
              <a:t>跨国公司又称多国公司、国际公司、超国家公司和宇宙公司等，是国际垄断同盟的重要形式。</a:t>
            </a:r>
          </a:p>
        </p:txBody>
      </p:sp>
      <p:sp>
        <p:nvSpPr>
          <p:cNvPr id="39" name="PA-矩形 38">
            <a:extLst>
              <a:ext uri="{FF2B5EF4-FFF2-40B4-BE49-F238E27FC236}">
                <a16:creationId xmlns:a16="http://schemas.microsoft.com/office/drawing/2014/main" xmlns="" id="{08867C61-02E0-46D0-B69D-0561034510C2}"/>
              </a:ext>
            </a:extLst>
          </p:cNvPr>
          <p:cNvSpPr/>
          <p:nvPr>
            <p:custDataLst>
              <p:tags r:id="rId4"/>
            </p:custDataLst>
          </p:nvPr>
        </p:nvSpPr>
        <p:spPr>
          <a:xfrm>
            <a:off x="1303237" y="2663988"/>
            <a:ext cx="6448815" cy="2089150"/>
          </a:xfrm>
          <a:prstGeom prst="rect">
            <a:avLst/>
          </a:prstGeom>
          <a:ln>
            <a:noFill/>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20000"/>
              </a:spcBef>
              <a:buFontTx/>
              <a:buNone/>
              <a:defRPr/>
            </a:pPr>
            <a:r>
              <a:rPr lang="zh-CN" altLang="en-US" sz="2400" dirty="0">
                <a:solidFill>
                  <a:srgbClr val="000000"/>
                </a:solidFill>
                <a:latin typeface="Arial" panose="020B0604020202020204" pitchFamily="34" charset="0"/>
                <a:sym typeface="Arial" panose="020B0604020202020204" pitchFamily="34" charset="0"/>
              </a:rPr>
              <a:t>最初是在</a:t>
            </a:r>
            <a:r>
              <a:rPr lang="zh-CN" altLang="en-US" sz="2400" b="1" dirty="0">
                <a:solidFill>
                  <a:srgbClr val="B26A37"/>
                </a:solidFill>
                <a:latin typeface="Arial" panose="020B0604020202020204" pitchFamily="34" charset="0"/>
                <a:sym typeface="Arial" panose="020B0604020202020204" pitchFamily="34" charset="0"/>
              </a:rPr>
              <a:t>发达资本主义国家建立的大型企业</a:t>
            </a:r>
            <a:r>
              <a:rPr lang="zh-CN" altLang="en-US" sz="2400" dirty="0">
                <a:solidFill>
                  <a:srgbClr val="000000"/>
                </a:solidFill>
                <a:latin typeface="Arial" panose="020B0604020202020204" pitchFamily="34" charset="0"/>
                <a:sym typeface="Arial" panose="020B0604020202020204" pitchFamily="34" charset="0"/>
              </a:rPr>
              <a:t>，对外进行直接投资，在国外设立子公司或分支机构，进行跨国或国际性的生产、销售、金融等活动，以获取高额垄断利润。</a:t>
            </a:r>
          </a:p>
        </p:txBody>
      </p:sp>
      <p:sp>
        <p:nvSpPr>
          <p:cNvPr id="40" name="PA-矩形 39">
            <a:extLst>
              <a:ext uri="{FF2B5EF4-FFF2-40B4-BE49-F238E27FC236}">
                <a16:creationId xmlns:a16="http://schemas.microsoft.com/office/drawing/2014/main" xmlns="" id="{B3076289-BCD0-4110-9C83-F429BF181D67}"/>
              </a:ext>
            </a:extLst>
          </p:cNvPr>
          <p:cNvSpPr/>
          <p:nvPr>
            <p:custDataLst>
              <p:tags r:id="rId5"/>
            </p:custDataLst>
          </p:nvPr>
        </p:nvSpPr>
        <p:spPr>
          <a:xfrm>
            <a:off x="482600" y="2856321"/>
            <a:ext cx="504968" cy="1904765"/>
          </a:xfrm>
          <a:prstGeom prst="rect">
            <a:avLst/>
          </a:prstGeom>
          <a:solidFill>
            <a:srgbClr val="B26A37"/>
          </a:solidFill>
          <a:ln>
            <a:solidFill>
              <a:srgbClr val="B26A37"/>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0" tIns="0" rIns="0" bIns="0" anchor="ctr"/>
          <a:lstStyle>
            <a:lvl1pPr defTabSz="21780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21780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21780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21780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21780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zh-CN" altLang="en-US" sz="2400" b="1">
                <a:solidFill>
                  <a:schemeClr val="bg1"/>
                </a:solidFill>
                <a:latin typeface="Arial" panose="020B0604020202020204" pitchFamily="34" charset="0"/>
                <a:sym typeface="Arial" panose="020B0604020202020204" pitchFamily="34" charset="0"/>
              </a:rPr>
              <a:t>跨国公司</a:t>
            </a:r>
            <a:endParaRPr lang="zh-CN" altLang="en-US" sz="2400">
              <a:solidFill>
                <a:schemeClr val="bg1"/>
              </a:solidFill>
              <a:effectLst>
                <a:outerShdw blurRad="38100" dist="38100" dir="2700000" algn="tl">
                  <a:srgbClr val="000000"/>
                </a:outerShdw>
              </a:effectLst>
              <a:latin typeface="Arial" panose="020B0604020202020204" pitchFamily="34" charset="0"/>
              <a:sym typeface="Arial" panose="020B0604020202020204" pitchFamily="34" charset="0"/>
            </a:endParaRPr>
          </a:p>
        </p:txBody>
      </p:sp>
      <p:sp>
        <p:nvSpPr>
          <p:cNvPr id="35" name="PA-圆角矩形 34">
            <a:extLst>
              <a:ext uri="{FF2B5EF4-FFF2-40B4-BE49-F238E27FC236}">
                <a16:creationId xmlns:a16="http://schemas.microsoft.com/office/drawing/2014/main" xmlns="" id="{F2D87162-DFCC-4BBB-932F-3637577218DE}"/>
              </a:ext>
            </a:extLst>
          </p:cNvPr>
          <p:cNvSpPr/>
          <p:nvPr>
            <p:custDataLst>
              <p:tags r:id="rId6"/>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）垄断资本向世界范围的扩展</a:t>
            </a:r>
          </a:p>
        </p:txBody>
      </p:sp>
      <p:sp>
        <p:nvSpPr>
          <p:cNvPr id="36" name="矩形 4">
            <a:extLst>
              <a:ext uri="{FF2B5EF4-FFF2-40B4-BE49-F238E27FC236}">
                <a16:creationId xmlns:a16="http://schemas.microsoft.com/office/drawing/2014/main" xmlns="" id="{9D187F16-FA5A-49C1-9C74-EAB04C112011}"/>
              </a:ext>
            </a:extLst>
          </p:cNvPr>
          <p:cNvSpPr>
            <a:spLocks noChangeArrowheads="1"/>
          </p:cNvSpPr>
          <p:nvPr/>
        </p:nvSpPr>
        <p:spPr bwMode="auto">
          <a:xfrm>
            <a:off x="830071" y="1827623"/>
            <a:ext cx="5062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1.</a:t>
            </a:r>
            <a:r>
              <a:rPr lang="zh-CN" altLang="en-US" sz="2400" b="1" dirty="0">
                <a:solidFill>
                  <a:srgbClr val="B26A37"/>
                </a:solidFill>
                <a:latin typeface="Arial" panose="020B0604020202020204" pitchFamily="34" charset="0"/>
                <a:sym typeface="Arial" panose="020B0604020202020204" pitchFamily="34" charset="0"/>
              </a:rPr>
              <a:t>垄断资本在世界范围扩展的载体</a:t>
            </a:r>
          </a:p>
        </p:txBody>
      </p:sp>
    </p:spTree>
    <p:extLst>
      <p:ext uri="{BB962C8B-B14F-4D97-AF65-F5344CB8AC3E}">
        <p14:creationId xmlns:p14="http://schemas.microsoft.com/office/powerpoint/2010/main" val="1972793166"/>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30" name="PA-矩形 29">
            <a:extLst>
              <a:ext uri="{FF2B5EF4-FFF2-40B4-BE49-F238E27FC236}">
                <a16:creationId xmlns:a16="http://schemas.microsoft.com/office/drawing/2014/main" xmlns="" id="{A2E3BDCD-676C-471E-A76F-A9DF58E74699}"/>
              </a:ext>
            </a:extLst>
          </p:cNvPr>
          <p:cNvSpPr/>
          <p:nvPr>
            <p:custDataLst>
              <p:tags r:id="rId2"/>
            </p:custDataLst>
          </p:nvPr>
        </p:nvSpPr>
        <p:spPr>
          <a:xfrm>
            <a:off x="1233715" y="3707859"/>
            <a:ext cx="5519848" cy="1993890"/>
          </a:xfrm>
          <a:prstGeom prst="rect">
            <a:avLst/>
          </a:prstGeom>
          <a:ln w="12700" cap="flat" cmpd="sng" algn="ctr">
            <a:solidFill>
              <a:srgbClr val="B26A37"/>
            </a:solidFill>
            <a:prstDash val="solid"/>
            <a:miter lim="800000"/>
            <a:headEnd type="none" w="med" len="med"/>
            <a:tailEnd type="none" w="med" len="med"/>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5840" tIns="110520" rIns="91440" bIns="45720"/>
          <a:lstStyle>
            <a:lvl1pPr indent="3135313">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nSpc>
                <a:spcPct val="150000"/>
              </a:lnSpc>
              <a:spcBef>
                <a:spcPct val="0"/>
              </a:spcBef>
              <a:buFont typeface="Wingdings" panose="05000000000000000000" pitchFamily="2" charset="2"/>
              <a:buChar char="n"/>
              <a:defRPr/>
            </a:pPr>
            <a:r>
              <a:rPr lang="zh-CN" altLang="en-US" sz="2400" dirty="0">
                <a:solidFill>
                  <a:srgbClr val="000000"/>
                </a:solidFill>
                <a:latin typeface="Arial" panose="020B0604020202020204" pitchFamily="34" charset="0"/>
                <a:sym typeface="Arial" panose="020B0604020202020204" pitchFamily="34" charset="0"/>
              </a:rPr>
              <a:t> 带来巨额利润，增强垄断资本实力</a:t>
            </a:r>
            <a:endParaRPr lang="en-US" altLang="zh-CN" sz="2400" dirty="0">
              <a:solidFill>
                <a:srgbClr val="000000"/>
              </a:solidFill>
              <a:latin typeface="Arial" panose="020B0604020202020204" pitchFamily="34" charset="0"/>
              <a:sym typeface="Arial" panose="020B0604020202020204" pitchFamily="34" charset="0"/>
            </a:endParaRPr>
          </a:p>
          <a:p>
            <a:pPr indent="0">
              <a:lnSpc>
                <a:spcPct val="150000"/>
              </a:lnSpc>
              <a:spcBef>
                <a:spcPct val="0"/>
              </a:spcBef>
              <a:buFont typeface="Wingdings" panose="05000000000000000000" pitchFamily="2" charset="2"/>
              <a:buChar char="n"/>
              <a:defRPr/>
            </a:pPr>
            <a:r>
              <a:rPr lang="zh-CN" altLang="en-US" sz="2400" dirty="0">
                <a:solidFill>
                  <a:srgbClr val="000000"/>
                </a:solidFill>
                <a:latin typeface="Arial" panose="020B0604020202020204" pitchFamily="34" charset="0"/>
                <a:sym typeface="Arial" panose="020B0604020202020204" pitchFamily="34" charset="0"/>
              </a:rPr>
              <a:t> 巩固和扩大销售市场和投资场所</a:t>
            </a:r>
            <a:endParaRPr lang="en-US" altLang="zh-CN" sz="2400" dirty="0">
              <a:solidFill>
                <a:srgbClr val="000000"/>
              </a:solidFill>
              <a:latin typeface="Arial" panose="020B0604020202020204" pitchFamily="34" charset="0"/>
              <a:sym typeface="Arial" panose="020B0604020202020204" pitchFamily="34" charset="0"/>
            </a:endParaRPr>
          </a:p>
          <a:p>
            <a:pPr indent="0">
              <a:lnSpc>
                <a:spcPct val="150000"/>
              </a:lnSpc>
              <a:spcBef>
                <a:spcPct val="0"/>
              </a:spcBef>
              <a:buFont typeface="Wingdings" panose="05000000000000000000" pitchFamily="2" charset="2"/>
              <a:buChar char="n"/>
              <a:defRPr/>
            </a:pPr>
            <a:r>
              <a:rPr lang="zh-CN" altLang="en-US" sz="2400" dirty="0">
                <a:solidFill>
                  <a:srgbClr val="000000"/>
                </a:solidFill>
                <a:latin typeface="Arial" panose="020B0604020202020204" pitchFamily="34" charset="0"/>
                <a:sym typeface="Arial" panose="020B0604020202020204" pitchFamily="34" charset="0"/>
              </a:rPr>
              <a:t> 扩大垄断优势地位   </a:t>
            </a:r>
          </a:p>
        </p:txBody>
      </p:sp>
      <p:sp>
        <p:nvSpPr>
          <p:cNvPr id="31" name="PA-任意多边形 30">
            <a:extLst>
              <a:ext uri="{FF2B5EF4-FFF2-40B4-BE49-F238E27FC236}">
                <a16:creationId xmlns:a16="http://schemas.microsoft.com/office/drawing/2014/main" xmlns="" id="{32D61E3E-6FD4-4393-BD72-665A5CBE0A5B}"/>
              </a:ext>
            </a:extLst>
          </p:cNvPr>
          <p:cNvSpPr/>
          <p:nvPr>
            <p:custDataLst>
              <p:tags r:id="rId3"/>
            </p:custDataLst>
          </p:nvPr>
        </p:nvSpPr>
        <p:spPr>
          <a:xfrm>
            <a:off x="817563" y="2650584"/>
            <a:ext cx="2622550" cy="1057275"/>
          </a:xfrm>
          <a:prstGeom prst="roundRect">
            <a:avLst/>
          </a:prstGeom>
          <a:solidFill>
            <a:srgbClr val="B26A37"/>
          </a:solidFill>
          <a:ln>
            <a:solidFill>
              <a:srgbClr val="B26A37"/>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0" tIns="0" rIns="0" bIns="0" anchor="ctr"/>
          <a:lstStyle>
            <a:lvl1pPr defTabSz="21780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21780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21780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21780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21780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zh-CN" altLang="en-US" sz="2400" b="1">
                <a:solidFill>
                  <a:schemeClr val="bg1"/>
                </a:solidFill>
                <a:effectLst>
                  <a:outerShdw blurRad="38100" dist="38100" dir="2700000" algn="tl">
                    <a:srgbClr val="000000"/>
                  </a:outerShdw>
                </a:effectLst>
                <a:latin typeface="Arial" panose="020B0604020202020204" pitchFamily="34" charset="0"/>
                <a:sym typeface="Arial" panose="020B0604020202020204" pitchFamily="34" charset="0"/>
              </a:rPr>
              <a:t>从资本输出国看： </a:t>
            </a:r>
            <a:endParaRPr lang="zh-CN" altLang="en-US" sz="2400">
              <a:solidFill>
                <a:srgbClr val="FFFFFF"/>
              </a:solidFill>
              <a:effectLst>
                <a:outerShdw blurRad="38100" dist="38100" dir="2700000" algn="tl">
                  <a:srgbClr val="000000"/>
                </a:outerShdw>
              </a:effectLst>
              <a:latin typeface="Arial" panose="020B0604020202020204" pitchFamily="34" charset="0"/>
              <a:sym typeface="Arial" panose="020B0604020202020204" pitchFamily="34" charset="0"/>
            </a:endParaRPr>
          </a:p>
        </p:txBody>
      </p:sp>
      <p:sp>
        <p:nvSpPr>
          <p:cNvPr id="9" name="PA-圆角矩形 34">
            <a:extLst>
              <a:ext uri="{FF2B5EF4-FFF2-40B4-BE49-F238E27FC236}">
                <a16:creationId xmlns:a16="http://schemas.microsoft.com/office/drawing/2014/main" xmlns="" id="{B0571418-57F0-4B52-8C63-2AE29D8ADC66}"/>
              </a:ext>
            </a:extLst>
          </p:cNvPr>
          <p:cNvSpPr/>
          <p:nvPr>
            <p:custDataLst>
              <p:tags r:id="rId4"/>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prstClr val="white"/>
                </a:solidFill>
                <a:latin typeface="Arial" panose="020B0604020202020204" pitchFamily="34" charset="0"/>
                <a:ea typeface="微软雅黑" panose="020B0503020204020204" pitchFamily="34" charset="-122"/>
                <a:sym typeface="Arial" panose="020B0604020202020204" pitchFamily="34" charset="0"/>
              </a:rPr>
              <a:t>三</a:t>
            </a: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）垄断资本向世界范围的扩展</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4">
            <a:extLst>
              <a:ext uri="{FF2B5EF4-FFF2-40B4-BE49-F238E27FC236}">
                <a16:creationId xmlns:a16="http://schemas.microsoft.com/office/drawing/2014/main" xmlns="" id="{62AC9F01-60B2-4150-A5AD-D904D1CDA2F7}"/>
              </a:ext>
            </a:extLst>
          </p:cNvPr>
          <p:cNvSpPr>
            <a:spLocks noChangeArrowheads="1"/>
          </p:cNvSpPr>
          <p:nvPr/>
        </p:nvSpPr>
        <p:spPr bwMode="auto">
          <a:xfrm>
            <a:off x="830071" y="1827623"/>
            <a:ext cx="5062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垄断资本向世界范围扩展的后果</a:t>
            </a:r>
          </a:p>
        </p:txBody>
      </p:sp>
      <p:pic>
        <p:nvPicPr>
          <p:cNvPr id="3" name="图片 2">
            <a:extLst>
              <a:ext uri="{FF2B5EF4-FFF2-40B4-BE49-F238E27FC236}">
                <a16:creationId xmlns:a16="http://schemas.microsoft.com/office/drawing/2014/main" xmlns="" id="{5E668AFF-1A5A-427B-BA3F-28242C2462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8630" y="3429000"/>
            <a:ext cx="4010904" cy="25114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6265063"/>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xmlns="" id="{7EB154E9-B1AD-4076-AF0A-18DE63CFACC0}"/>
              </a:ext>
            </a:extLst>
          </p:cNvPr>
          <p:cNvSpPr/>
          <p:nvPr/>
        </p:nvSpPr>
        <p:spPr>
          <a:xfrm>
            <a:off x="1104433" y="3429000"/>
            <a:ext cx="2898126" cy="2744934"/>
          </a:xfrm>
          <a:prstGeom prst="ellipse">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9" name="PA-圆角矩形 34">
            <a:extLst>
              <a:ext uri="{FF2B5EF4-FFF2-40B4-BE49-F238E27FC236}">
                <a16:creationId xmlns:a16="http://schemas.microsoft.com/office/drawing/2014/main" xmlns="" id="{B0571418-57F0-4B52-8C63-2AE29D8ADC66}"/>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prstClr val="white"/>
                </a:solidFill>
                <a:latin typeface="Arial" panose="020B0604020202020204" pitchFamily="34" charset="0"/>
                <a:ea typeface="微软雅黑" panose="020B0503020204020204" pitchFamily="34" charset="-122"/>
                <a:sym typeface="Arial" panose="020B0604020202020204" pitchFamily="34" charset="0"/>
              </a:rPr>
              <a:t>三</a:t>
            </a: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）垄断资本向世界范围的扩展</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PA-矩形 29">
            <a:extLst>
              <a:ext uri="{FF2B5EF4-FFF2-40B4-BE49-F238E27FC236}">
                <a16:creationId xmlns:a16="http://schemas.microsoft.com/office/drawing/2014/main" xmlns="" id="{B4A41DD3-4EBB-4973-B59E-812526B52594}"/>
              </a:ext>
            </a:extLst>
          </p:cNvPr>
          <p:cNvSpPr/>
          <p:nvPr>
            <p:custDataLst>
              <p:tags r:id="rId3"/>
            </p:custDataLst>
          </p:nvPr>
        </p:nvSpPr>
        <p:spPr>
          <a:xfrm>
            <a:off x="3643087" y="2090700"/>
            <a:ext cx="8053614" cy="654102"/>
          </a:xfrm>
          <a:prstGeom prst="rect">
            <a:avLst/>
          </a:prstGeom>
          <a:ln w="12700" cap="flat" cmpd="sng" algn="ctr">
            <a:solidFill>
              <a:srgbClr val="B26A37"/>
            </a:solidFill>
            <a:prstDash val="solid"/>
            <a:miter lim="800000"/>
            <a:headEnd type="none" w="med" len="med"/>
            <a:tailEnd type="none" w="med" len="med"/>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lvl1pPr indent="3135313">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nSpc>
                <a:spcPct val="150000"/>
              </a:lnSpc>
              <a:spcBef>
                <a:spcPct val="0"/>
              </a:spcBef>
              <a:buFontTx/>
              <a:buNone/>
              <a:defRPr/>
            </a:pPr>
            <a:r>
              <a:rPr lang="zh-CN" altLang="en-US" sz="2400" dirty="0">
                <a:solidFill>
                  <a:srgbClr val="000000"/>
                </a:solidFill>
                <a:latin typeface="Arial" panose="020B0604020202020204" pitchFamily="34" charset="0"/>
                <a:sym typeface="Arial" panose="020B0604020202020204" pitchFamily="34" charset="0"/>
              </a:rPr>
              <a:t>             积极作用与不利影响并存</a:t>
            </a:r>
          </a:p>
        </p:txBody>
      </p:sp>
      <p:sp>
        <p:nvSpPr>
          <p:cNvPr id="12" name="PA-任意多边形 30">
            <a:extLst>
              <a:ext uri="{FF2B5EF4-FFF2-40B4-BE49-F238E27FC236}">
                <a16:creationId xmlns:a16="http://schemas.microsoft.com/office/drawing/2014/main" xmlns="" id="{3AB99168-32D7-4E7B-A91C-0F3D95BC48A6}"/>
              </a:ext>
            </a:extLst>
          </p:cNvPr>
          <p:cNvSpPr/>
          <p:nvPr>
            <p:custDataLst>
              <p:tags r:id="rId4"/>
            </p:custDataLst>
          </p:nvPr>
        </p:nvSpPr>
        <p:spPr>
          <a:xfrm>
            <a:off x="482600" y="1889114"/>
            <a:ext cx="3869700" cy="1057275"/>
          </a:xfrm>
          <a:prstGeom prst="roundRect">
            <a:avLst/>
          </a:prstGeom>
          <a:solidFill>
            <a:srgbClr val="B26A37"/>
          </a:solidFill>
          <a:ln>
            <a:solidFill>
              <a:srgbClr val="B26A37"/>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0" tIns="0" rIns="0" bIns="0" anchor="ctr"/>
          <a:lstStyle>
            <a:lvl1pPr defTabSz="21780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21780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21780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21780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21780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zh-CN" altLang="en-US" sz="2400" b="1" dirty="0">
                <a:solidFill>
                  <a:schemeClr val="bg1"/>
                </a:solidFill>
                <a:effectLst>
                  <a:outerShdw blurRad="38100" dist="38100" dir="2700000" algn="tl">
                    <a:srgbClr val="000000"/>
                  </a:outerShdw>
                </a:effectLst>
                <a:latin typeface="Arial" panose="020B0604020202020204" pitchFamily="34" charset="0"/>
                <a:sym typeface="Arial" panose="020B0604020202020204" pitchFamily="34" charset="0"/>
              </a:rPr>
              <a:t>从资本输入国看： </a:t>
            </a:r>
            <a:endParaRPr lang="zh-CN" altLang="en-US" sz="2400" dirty="0">
              <a:solidFill>
                <a:srgbClr val="FFFFFF"/>
              </a:solidFill>
              <a:effectLst>
                <a:outerShdw blurRad="38100" dist="38100" dir="2700000" algn="tl">
                  <a:srgbClr val="000000"/>
                </a:outerShdw>
              </a:effectLst>
              <a:latin typeface="Arial" panose="020B0604020202020204" pitchFamily="34" charset="0"/>
              <a:sym typeface="Arial" panose="020B0604020202020204" pitchFamily="34" charset="0"/>
            </a:endParaRPr>
          </a:p>
        </p:txBody>
      </p:sp>
      <p:sp>
        <p:nvSpPr>
          <p:cNvPr id="3" name="矩形 2">
            <a:extLst>
              <a:ext uri="{FF2B5EF4-FFF2-40B4-BE49-F238E27FC236}">
                <a16:creationId xmlns:a16="http://schemas.microsoft.com/office/drawing/2014/main" xmlns="" id="{ACBE896C-6357-452D-9F5D-598C4A1C7267}"/>
              </a:ext>
            </a:extLst>
          </p:cNvPr>
          <p:cNvSpPr/>
          <p:nvPr/>
        </p:nvSpPr>
        <p:spPr>
          <a:xfrm>
            <a:off x="1400856" y="4539857"/>
            <a:ext cx="2305280" cy="523220"/>
          </a:xfrm>
          <a:prstGeom prst="rect">
            <a:avLst/>
          </a:prstGeom>
        </p:spPr>
        <p:txBody>
          <a:bodyPr wrap="square">
            <a:spAutoFit/>
          </a:bodyPr>
          <a:lstStyle/>
          <a:p>
            <a:pPr algn="ctr"/>
            <a:r>
              <a:rPr lang="zh-CN" altLang="en-US" sz="2800" b="1" dirty="0">
                <a:solidFill>
                  <a:srgbClr val="E6C46C"/>
                </a:solidFill>
                <a:latin typeface="Arial" panose="020B0604020202020204" pitchFamily="34" charset="0"/>
                <a:ea typeface="微软雅黑" panose="020B0503020204020204" pitchFamily="34" charset="-122"/>
                <a:sym typeface="Arial" panose="020B0604020202020204" pitchFamily="34" charset="0"/>
              </a:rPr>
              <a:t>积极作用</a:t>
            </a:r>
          </a:p>
        </p:txBody>
      </p:sp>
      <p:sp>
        <p:nvSpPr>
          <p:cNvPr id="10" name="文本框 9">
            <a:extLst>
              <a:ext uri="{FF2B5EF4-FFF2-40B4-BE49-F238E27FC236}">
                <a16:creationId xmlns:a16="http://schemas.microsoft.com/office/drawing/2014/main" xmlns="" id="{85B2CEC8-7D62-4560-9058-AF47FA0CF94C}"/>
              </a:ext>
            </a:extLst>
          </p:cNvPr>
          <p:cNvSpPr txBox="1"/>
          <p:nvPr/>
        </p:nvSpPr>
        <p:spPr>
          <a:xfrm>
            <a:off x="4536591" y="3159887"/>
            <a:ext cx="5642312" cy="461665"/>
          </a:xfrm>
          <a:prstGeom prst="rect">
            <a:avLst/>
          </a:prstGeom>
          <a:noFill/>
        </p:spPr>
        <p:txBody>
          <a:bodyPr wrap="square" rtlCol="0">
            <a:spAutoFit/>
          </a:bodyPr>
          <a:lstStyle/>
          <a:p>
            <a:pPr lvl="0" algn="just">
              <a:spcBef>
                <a:spcPct val="20000"/>
              </a:spcBef>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吸收了经济发展所需要的资金</a:t>
            </a:r>
            <a:endParaRPr lang="en-US" altLang="zh-CN" sz="24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xmlns="" id="{0EF471B4-EFB1-439D-B8DE-54A39E9FB5D3}"/>
              </a:ext>
            </a:extLst>
          </p:cNvPr>
          <p:cNvSpPr txBox="1"/>
          <p:nvPr/>
        </p:nvSpPr>
        <p:spPr>
          <a:xfrm>
            <a:off x="4933748" y="3722924"/>
            <a:ext cx="5642312" cy="461665"/>
          </a:xfrm>
          <a:prstGeom prst="rect">
            <a:avLst/>
          </a:prstGeom>
          <a:noFill/>
        </p:spPr>
        <p:txBody>
          <a:bodyPr wrap="square" rtlCol="0">
            <a:spAutoFit/>
          </a:bodyPr>
          <a:lstStyle/>
          <a:p>
            <a:pPr lvl="0" algn="just">
              <a:spcBef>
                <a:spcPct val="20000"/>
              </a:spcBef>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引进了比较先进的机器设备和工艺技术</a:t>
            </a:r>
            <a:endParaRPr lang="en-US" altLang="zh-CN" sz="24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a:extLst>
              <a:ext uri="{FF2B5EF4-FFF2-40B4-BE49-F238E27FC236}">
                <a16:creationId xmlns:a16="http://schemas.microsoft.com/office/drawing/2014/main" xmlns="" id="{7314FFD9-E17E-44B5-9533-8760BB40AAC4}"/>
              </a:ext>
            </a:extLst>
          </p:cNvPr>
          <p:cNvSpPr txBox="1"/>
          <p:nvPr/>
        </p:nvSpPr>
        <p:spPr>
          <a:xfrm>
            <a:off x="5240017" y="4285961"/>
            <a:ext cx="5642312" cy="461665"/>
          </a:xfrm>
          <a:prstGeom prst="rect">
            <a:avLst/>
          </a:prstGeom>
          <a:noFill/>
        </p:spPr>
        <p:txBody>
          <a:bodyPr wrap="square" rtlCol="0">
            <a:spAutoFit/>
          </a:bodyPr>
          <a:lstStyle/>
          <a:p>
            <a:pPr lvl="0" algn="just">
              <a:spcBef>
                <a:spcPct val="20000"/>
              </a:spcBef>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培训了一批适应现代化生产需要的人员</a:t>
            </a:r>
            <a:endParaRPr lang="en-US" altLang="zh-CN" sz="24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a:extLst>
              <a:ext uri="{FF2B5EF4-FFF2-40B4-BE49-F238E27FC236}">
                <a16:creationId xmlns:a16="http://schemas.microsoft.com/office/drawing/2014/main" xmlns="" id="{EF1608AF-27AC-49E8-86E2-0DD27C27254A}"/>
              </a:ext>
            </a:extLst>
          </p:cNvPr>
          <p:cNvSpPr txBox="1"/>
          <p:nvPr/>
        </p:nvSpPr>
        <p:spPr>
          <a:xfrm>
            <a:off x="5240017" y="4848998"/>
            <a:ext cx="5642312" cy="461665"/>
          </a:xfrm>
          <a:prstGeom prst="rect">
            <a:avLst/>
          </a:prstGeom>
          <a:noFill/>
        </p:spPr>
        <p:txBody>
          <a:bodyPr wrap="square" rtlCol="0">
            <a:spAutoFit/>
          </a:bodyPr>
          <a:lstStyle/>
          <a:p>
            <a:pPr lvl="0" algn="just">
              <a:spcBef>
                <a:spcPct val="20000"/>
              </a:spcBef>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优化了产业结构</a:t>
            </a:r>
            <a:endParaRPr lang="en-US" altLang="zh-CN" sz="24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xmlns="" id="{70B23C71-5A27-47A2-A0CB-B9E62B6A916B}"/>
              </a:ext>
            </a:extLst>
          </p:cNvPr>
          <p:cNvSpPr txBox="1"/>
          <p:nvPr/>
        </p:nvSpPr>
        <p:spPr>
          <a:xfrm>
            <a:off x="4954440" y="5412035"/>
            <a:ext cx="5642312" cy="461665"/>
          </a:xfrm>
          <a:prstGeom prst="rect">
            <a:avLst/>
          </a:prstGeom>
          <a:noFill/>
        </p:spPr>
        <p:txBody>
          <a:bodyPr wrap="square" rtlCol="0">
            <a:spAutoFit/>
          </a:bodyPr>
          <a:lstStyle/>
          <a:p>
            <a:pPr lvl="0" algn="just">
              <a:spcBef>
                <a:spcPct val="20000"/>
              </a:spcBef>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促进了对外贸易的发展</a:t>
            </a:r>
            <a:endParaRPr lang="en-US" altLang="zh-CN" sz="24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a:extLst>
              <a:ext uri="{FF2B5EF4-FFF2-40B4-BE49-F238E27FC236}">
                <a16:creationId xmlns:a16="http://schemas.microsoft.com/office/drawing/2014/main" xmlns="" id="{D520296A-8CEE-4645-84FE-68CB6B3F97EF}"/>
              </a:ext>
            </a:extLst>
          </p:cNvPr>
          <p:cNvSpPr txBox="1"/>
          <p:nvPr/>
        </p:nvSpPr>
        <p:spPr>
          <a:xfrm>
            <a:off x="4536591" y="5975070"/>
            <a:ext cx="5642312" cy="461665"/>
          </a:xfrm>
          <a:prstGeom prst="rect">
            <a:avLst/>
          </a:prstGeom>
          <a:noFill/>
        </p:spPr>
        <p:txBody>
          <a:bodyPr wrap="square" rtlCol="0">
            <a:spAutoFit/>
          </a:bodyPr>
          <a:lstStyle/>
          <a:p>
            <a:pPr lvl="0" algn="just">
              <a:spcBef>
                <a:spcPct val="20000"/>
              </a:spcBef>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提高了收入水平</a:t>
            </a:r>
            <a:endParaRPr lang="en-US" altLang="zh-CN" sz="24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椭圆 17">
            <a:extLst>
              <a:ext uri="{FF2B5EF4-FFF2-40B4-BE49-F238E27FC236}">
                <a16:creationId xmlns:a16="http://schemas.microsoft.com/office/drawing/2014/main" xmlns="" id="{848D80BB-A9E3-4AFC-8843-9395A67014E9}"/>
              </a:ext>
            </a:extLst>
          </p:cNvPr>
          <p:cNvSpPr/>
          <p:nvPr/>
        </p:nvSpPr>
        <p:spPr>
          <a:xfrm>
            <a:off x="1595247" y="3151810"/>
            <a:ext cx="3379883" cy="3287090"/>
          </a:xfrm>
          <a:prstGeom prst="ellipse">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xmlns="" id="{17746E1A-1878-4FB8-99C7-CC7150E5E75F}"/>
              </a:ext>
            </a:extLst>
          </p:cNvPr>
          <p:cNvSpPr/>
          <p:nvPr/>
        </p:nvSpPr>
        <p:spPr>
          <a:xfrm>
            <a:off x="4002559" y="3262148"/>
            <a:ext cx="319315" cy="319315"/>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xmlns="" id="{7EE07D4C-9374-4E2E-BF3C-5C6FE7541DE4}"/>
              </a:ext>
            </a:extLst>
          </p:cNvPr>
          <p:cNvSpPr/>
          <p:nvPr/>
        </p:nvSpPr>
        <p:spPr>
          <a:xfrm>
            <a:off x="4002559" y="6021615"/>
            <a:ext cx="319315" cy="319315"/>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xmlns="" id="{E8D9AE82-9575-445F-B144-9C7E7DFE85D2}"/>
              </a:ext>
            </a:extLst>
          </p:cNvPr>
          <p:cNvSpPr/>
          <p:nvPr/>
        </p:nvSpPr>
        <p:spPr>
          <a:xfrm>
            <a:off x="4546116" y="3737841"/>
            <a:ext cx="319315" cy="319315"/>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xmlns="" id="{13BCA0FE-57D7-411D-BF5D-8F5622EC2749}"/>
              </a:ext>
            </a:extLst>
          </p:cNvPr>
          <p:cNvSpPr/>
          <p:nvPr/>
        </p:nvSpPr>
        <p:spPr>
          <a:xfrm>
            <a:off x="4774091" y="4917827"/>
            <a:ext cx="319315" cy="319315"/>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xmlns="" id="{9513F34F-8E28-4257-A219-DF698F4DC1A0}"/>
              </a:ext>
            </a:extLst>
          </p:cNvPr>
          <p:cNvSpPr/>
          <p:nvPr/>
        </p:nvSpPr>
        <p:spPr>
          <a:xfrm>
            <a:off x="4536591" y="5517345"/>
            <a:ext cx="319315" cy="319315"/>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xmlns="" id="{774D854D-D60F-4FE8-97B4-84A41F43BF04}"/>
              </a:ext>
            </a:extLst>
          </p:cNvPr>
          <p:cNvSpPr/>
          <p:nvPr/>
        </p:nvSpPr>
        <p:spPr>
          <a:xfrm>
            <a:off x="4774091" y="4365934"/>
            <a:ext cx="319315" cy="319315"/>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9904043"/>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9" name="PA-圆角矩形 34">
            <a:extLst>
              <a:ext uri="{FF2B5EF4-FFF2-40B4-BE49-F238E27FC236}">
                <a16:creationId xmlns:a16="http://schemas.microsoft.com/office/drawing/2014/main" xmlns="" id="{B0571418-57F0-4B52-8C63-2AE29D8ADC66}"/>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（三）垄断资本向世界范围的扩展</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PA-矩形 29">
            <a:extLst>
              <a:ext uri="{FF2B5EF4-FFF2-40B4-BE49-F238E27FC236}">
                <a16:creationId xmlns:a16="http://schemas.microsoft.com/office/drawing/2014/main" xmlns="" id="{EB109D9A-440D-45FC-BBC8-2D1ACAF93588}"/>
              </a:ext>
            </a:extLst>
          </p:cNvPr>
          <p:cNvSpPr/>
          <p:nvPr>
            <p:custDataLst>
              <p:tags r:id="rId3"/>
            </p:custDataLst>
          </p:nvPr>
        </p:nvSpPr>
        <p:spPr>
          <a:xfrm>
            <a:off x="3643087" y="2090700"/>
            <a:ext cx="8053614" cy="654102"/>
          </a:xfrm>
          <a:prstGeom prst="rect">
            <a:avLst/>
          </a:prstGeom>
          <a:ln w="12700" cap="flat" cmpd="sng" algn="ctr">
            <a:solidFill>
              <a:srgbClr val="B26A37"/>
            </a:solidFill>
            <a:prstDash val="solid"/>
            <a:miter lim="800000"/>
            <a:headEnd type="none" w="med" len="med"/>
            <a:tailEnd type="none" w="med" len="med"/>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lvl1pPr indent="3135313">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nSpc>
                <a:spcPct val="150000"/>
              </a:lnSpc>
              <a:spcBef>
                <a:spcPct val="0"/>
              </a:spcBef>
              <a:buFontTx/>
              <a:buNone/>
              <a:defRPr/>
            </a:pPr>
            <a:r>
              <a:rPr lang="zh-CN" altLang="en-US" sz="2400" dirty="0">
                <a:solidFill>
                  <a:srgbClr val="000000"/>
                </a:solidFill>
                <a:latin typeface="Arial" panose="020B0604020202020204" pitchFamily="34" charset="0"/>
                <a:sym typeface="Arial" panose="020B0604020202020204" pitchFamily="34" charset="0"/>
              </a:rPr>
              <a:t>             积极作用与不利影响并存</a:t>
            </a:r>
          </a:p>
        </p:txBody>
      </p:sp>
      <p:sp>
        <p:nvSpPr>
          <p:cNvPr id="14" name="PA-任意多边形 30">
            <a:extLst>
              <a:ext uri="{FF2B5EF4-FFF2-40B4-BE49-F238E27FC236}">
                <a16:creationId xmlns:a16="http://schemas.microsoft.com/office/drawing/2014/main" xmlns="" id="{3E3216CE-B2F4-4385-A108-F4BF49AA7B66}"/>
              </a:ext>
            </a:extLst>
          </p:cNvPr>
          <p:cNvSpPr/>
          <p:nvPr>
            <p:custDataLst>
              <p:tags r:id="rId4"/>
            </p:custDataLst>
          </p:nvPr>
        </p:nvSpPr>
        <p:spPr>
          <a:xfrm>
            <a:off x="482600" y="1889114"/>
            <a:ext cx="3869700" cy="1057275"/>
          </a:xfrm>
          <a:prstGeom prst="roundRect">
            <a:avLst/>
          </a:prstGeom>
          <a:solidFill>
            <a:srgbClr val="B26A37"/>
          </a:solidFill>
          <a:ln>
            <a:solidFill>
              <a:srgbClr val="B26A37"/>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0" tIns="0" rIns="0" bIns="0" anchor="ctr"/>
          <a:lstStyle>
            <a:lvl1pPr defTabSz="21780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21780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21780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21780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21780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21780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zh-CN" altLang="en-US" sz="2400" b="1" dirty="0">
                <a:solidFill>
                  <a:schemeClr val="bg1"/>
                </a:solidFill>
                <a:effectLst>
                  <a:outerShdw blurRad="38100" dist="38100" dir="2700000" algn="tl">
                    <a:srgbClr val="000000"/>
                  </a:outerShdw>
                </a:effectLst>
                <a:latin typeface="Arial" panose="020B0604020202020204" pitchFamily="34" charset="0"/>
                <a:sym typeface="Arial" panose="020B0604020202020204" pitchFamily="34" charset="0"/>
              </a:rPr>
              <a:t>从资本输入国看： </a:t>
            </a:r>
            <a:endParaRPr lang="zh-CN" altLang="en-US" sz="2400" dirty="0">
              <a:solidFill>
                <a:srgbClr val="FFFFFF"/>
              </a:solidFill>
              <a:effectLst>
                <a:outerShdw blurRad="38100" dist="38100" dir="2700000" algn="tl">
                  <a:srgbClr val="000000"/>
                </a:outerShdw>
              </a:effectLst>
              <a:latin typeface="Arial" panose="020B0604020202020204" pitchFamily="34" charset="0"/>
              <a:sym typeface="Arial" panose="020B0604020202020204" pitchFamily="34" charset="0"/>
            </a:endParaRPr>
          </a:p>
        </p:txBody>
      </p:sp>
      <p:sp>
        <p:nvSpPr>
          <p:cNvPr id="26" name="椭圆 25">
            <a:extLst>
              <a:ext uri="{FF2B5EF4-FFF2-40B4-BE49-F238E27FC236}">
                <a16:creationId xmlns:a16="http://schemas.microsoft.com/office/drawing/2014/main" xmlns="" id="{78A5EE3D-93DF-4052-BCBC-D36086EDAF87}"/>
              </a:ext>
            </a:extLst>
          </p:cNvPr>
          <p:cNvSpPr/>
          <p:nvPr/>
        </p:nvSpPr>
        <p:spPr>
          <a:xfrm>
            <a:off x="718947" y="3151810"/>
            <a:ext cx="3379883" cy="3287090"/>
          </a:xfrm>
          <a:prstGeom prst="ellipse">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xmlns="" id="{D17D8695-AEE4-4386-980E-77E4624A0969}"/>
              </a:ext>
            </a:extLst>
          </p:cNvPr>
          <p:cNvSpPr/>
          <p:nvPr/>
        </p:nvSpPr>
        <p:spPr>
          <a:xfrm>
            <a:off x="3126259" y="3262148"/>
            <a:ext cx="319315" cy="319315"/>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xmlns="" id="{983950E4-40D5-4663-B2F0-62CCA87EE6E0}"/>
              </a:ext>
            </a:extLst>
          </p:cNvPr>
          <p:cNvSpPr/>
          <p:nvPr/>
        </p:nvSpPr>
        <p:spPr>
          <a:xfrm>
            <a:off x="3126259" y="6021615"/>
            <a:ext cx="319315" cy="319315"/>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xmlns="" id="{051B0F35-FCE8-470E-8987-362B7E23F34D}"/>
              </a:ext>
            </a:extLst>
          </p:cNvPr>
          <p:cNvSpPr/>
          <p:nvPr/>
        </p:nvSpPr>
        <p:spPr>
          <a:xfrm>
            <a:off x="3732861" y="3850417"/>
            <a:ext cx="319315" cy="319315"/>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xmlns="" id="{1E1EDA2D-B276-4D4C-8B1C-B37FDE636D2E}"/>
              </a:ext>
            </a:extLst>
          </p:cNvPr>
          <p:cNvSpPr/>
          <p:nvPr/>
        </p:nvSpPr>
        <p:spPr>
          <a:xfrm>
            <a:off x="3941333" y="4641882"/>
            <a:ext cx="319315" cy="319315"/>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xmlns="" id="{C1CD9CF7-FBC8-40BA-AC1C-D33665A82354}"/>
              </a:ext>
            </a:extLst>
          </p:cNvPr>
          <p:cNvSpPr/>
          <p:nvPr/>
        </p:nvSpPr>
        <p:spPr>
          <a:xfrm>
            <a:off x="3747376" y="5462376"/>
            <a:ext cx="319315" cy="319315"/>
          </a:xfrm>
          <a:prstGeom prst="ellipse">
            <a:avLst/>
          </a:prstGeom>
          <a:solidFill>
            <a:srgbClr val="B26A37"/>
          </a:solidFill>
          <a:ln w="57150">
            <a:solidFill>
              <a:srgbClr val="E6C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xmlns="" id="{147E28C4-5524-4EBE-83A7-8C7E5A86E3E0}"/>
              </a:ext>
            </a:extLst>
          </p:cNvPr>
          <p:cNvSpPr/>
          <p:nvPr/>
        </p:nvSpPr>
        <p:spPr>
          <a:xfrm>
            <a:off x="228133" y="3429000"/>
            <a:ext cx="2898126" cy="2744934"/>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xmlns="" id="{66F22303-EF6D-47D9-B93D-55D9B73F61BF}"/>
              </a:ext>
            </a:extLst>
          </p:cNvPr>
          <p:cNvSpPr/>
          <p:nvPr/>
        </p:nvSpPr>
        <p:spPr>
          <a:xfrm>
            <a:off x="524556" y="4539857"/>
            <a:ext cx="2305280" cy="523220"/>
          </a:xfrm>
          <a:prstGeom prst="rect">
            <a:avLst/>
          </a:prstGeom>
        </p:spPr>
        <p:txBody>
          <a:bodyPr wrap="square">
            <a:spAutoFit/>
          </a:bodyPr>
          <a:lstStyle/>
          <a:p>
            <a:pPr algn="ctr"/>
            <a:r>
              <a:rPr lang="zh-CN" altLang="en-US" sz="2800" b="1" dirty="0">
                <a:ln>
                  <a:solidFill>
                    <a:schemeClr val="bg1"/>
                  </a:solidFill>
                </a:ln>
                <a:latin typeface="Arial" panose="020B0604020202020204" pitchFamily="34" charset="0"/>
                <a:ea typeface="微软雅黑" panose="020B0503020204020204" pitchFamily="34" charset="-122"/>
                <a:sym typeface="Arial" panose="020B0604020202020204" pitchFamily="34" charset="0"/>
              </a:rPr>
              <a:t>不利影响</a:t>
            </a:r>
          </a:p>
        </p:txBody>
      </p:sp>
      <p:sp>
        <p:nvSpPr>
          <p:cNvPr id="33" name="文本框 32">
            <a:extLst>
              <a:ext uri="{FF2B5EF4-FFF2-40B4-BE49-F238E27FC236}">
                <a16:creationId xmlns:a16="http://schemas.microsoft.com/office/drawing/2014/main" xmlns="" id="{78E8CA05-FFAE-4783-B833-F6E84DD6D375}"/>
              </a:ext>
            </a:extLst>
          </p:cNvPr>
          <p:cNvSpPr txBox="1"/>
          <p:nvPr/>
        </p:nvSpPr>
        <p:spPr>
          <a:xfrm>
            <a:off x="3698716" y="3110385"/>
            <a:ext cx="8648593" cy="525016"/>
          </a:xfrm>
          <a:prstGeom prst="rect">
            <a:avLst/>
          </a:prstGeom>
          <a:noFill/>
        </p:spPr>
        <p:txBody>
          <a:bodyPr wrap="square" rtlCol="0">
            <a:spAutoFit/>
          </a:bodyPr>
          <a:lstStyle/>
          <a:p>
            <a:pPr marR="0" lvl="0" defTabSz="914400" rtl="0" eaLnBrk="0" fontAlgn="base" latinLnBrk="0" hangingPunct="0">
              <a:lnSpc>
                <a:spcPct val="130000"/>
              </a:lnSpc>
              <a:spcBef>
                <a:spcPct val="20000"/>
              </a:spcBef>
              <a:spcAft>
                <a:spcPct val="0"/>
              </a:spcAft>
              <a:buClrTx/>
              <a:buSzTx/>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付出了较大的经济代价以及环境污染、能源资源消耗的代价</a:t>
            </a:r>
            <a:endPar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3">
            <a:extLst>
              <a:ext uri="{FF2B5EF4-FFF2-40B4-BE49-F238E27FC236}">
                <a16:creationId xmlns:a16="http://schemas.microsoft.com/office/drawing/2014/main" xmlns="" id="{D6FFAF5E-BBCD-4EAA-976D-6B1595150E7F}"/>
              </a:ext>
            </a:extLst>
          </p:cNvPr>
          <p:cNvSpPr txBox="1"/>
          <p:nvPr/>
        </p:nvSpPr>
        <p:spPr>
          <a:xfrm>
            <a:off x="4098830" y="3806551"/>
            <a:ext cx="8648593" cy="525016"/>
          </a:xfrm>
          <a:prstGeom prst="rect">
            <a:avLst/>
          </a:prstGeom>
          <a:noFill/>
        </p:spPr>
        <p:txBody>
          <a:bodyPr wrap="square" rtlCol="0">
            <a:spAutoFit/>
          </a:bodyPr>
          <a:lstStyle/>
          <a:p>
            <a:pPr marR="0" lvl="0" defTabSz="914400" rtl="0" eaLnBrk="0" fontAlgn="base" latinLnBrk="0" hangingPunct="0">
              <a:lnSpc>
                <a:spcPct val="130000"/>
              </a:lnSpc>
              <a:spcBef>
                <a:spcPct val="20000"/>
              </a:spcBef>
              <a:spcAft>
                <a:spcPct val="0"/>
              </a:spcAft>
              <a:buClrTx/>
              <a:buSzTx/>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产业调整和布局有可能受制于外资的投资战略</a:t>
            </a:r>
            <a:endPar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34">
            <a:extLst>
              <a:ext uri="{FF2B5EF4-FFF2-40B4-BE49-F238E27FC236}">
                <a16:creationId xmlns:a16="http://schemas.microsoft.com/office/drawing/2014/main" xmlns="" id="{DC39DC21-070B-446A-88CF-C58B9800313E}"/>
              </a:ext>
            </a:extLst>
          </p:cNvPr>
          <p:cNvSpPr txBox="1"/>
          <p:nvPr/>
        </p:nvSpPr>
        <p:spPr>
          <a:xfrm>
            <a:off x="4423335" y="4502717"/>
            <a:ext cx="8648593" cy="525016"/>
          </a:xfrm>
          <a:prstGeom prst="rect">
            <a:avLst/>
          </a:prstGeom>
          <a:noFill/>
        </p:spPr>
        <p:txBody>
          <a:bodyPr wrap="square" rtlCol="0">
            <a:spAutoFit/>
          </a:bodyPr>
          <a:lstStyle/>
          <a:p>
            <a:pPr marR="0" lvl="0" defTabSz="914400" rtl="0" eaLnBrk="0" fontAlgn="base" latinLnBrk="0" hangingPunct="0">
              <a:lnSpc>
                <a:spcPct val="130000"/>
              </a:lnSpc>
              <a:spcBef>
                <a:spcPct val="20000"/>
              </a:spcBef>
              <a:spcAft>
                <a:spcPct val="0"/>
              </a:spcAft>
              <a:buClrTx/>
              <a:buSzTx/>
              <a:tabLst/>
              <a:defRPr/>
            </a:pPr>
            <a:r>
              <a:rPr kumimoji="0" lang="zh-CN" altLang="en-US" sz="240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冲击本国的民族工业</a:t>
            </a:r>
            <a:endPar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文本框 35">
            <a:extLst>
              <a:ext uri="{FF2B5EF4-FFF2-40B4-BE49-F238E27FC236}">
                <a16:creationId xmlns:a16="http://schemas.microsoft.com/office/drawing/2014/main" xmlns="" id="{8D141AF7-A631-457D-89CC-F92A4A9B3BFF}"/>
              </a:ext>
            </a:extLst>
          </p:cNvPr>
          <p:cNvSpPr txBox="1"/>
          <p:nvPr/>
        </p:nvSpPr>
        <p:spPr>
          <a:xfrm>
            <a:off x="4229457" y="5198883"/>
            <a:ext cx="8648593" cy="525016"/>
          </a:xfrm>
          <a:prstGeom prst="rect">
            <a:avLst/>
          </a:prstGeom>
          <a:noFill/>
        </p:spPr>
        <p:txBody>
          <a:bodyPr wrap="square" rtlCol="0">
            <a:spAutoFit/>
          </a:bodyPr>
          <a:lstStyle/>
          <a:p>
            <a:pPr marR="0" lvl="0" defTabSz="914400" rtl="0" eaLnBrk="0" fontAlgn="base" latinLnBrk="0" hangingPunct="0">
              <a:lnSpc>
                <a:spcPct val="130000"/>
              </a:lnSpc>
              <a:spcBef>
                <a:spcPct val="20000"/>
              </a:spcBef>
              <a:spcAft>
                <a:spcPct val="0"/>
              </a:spcAft>
              <a:buClrTx/>
              <a:buSzTx/>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影响经济的持续稳定发展</a:t>
            </a:r>
            <a:endPar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36">
            <a:extLst>
              <a:ext uri="{FF2B5EF4-FFF2-40B4-BE49-F238E27FC236}">
                <a16:creationId xmlns:a16="http://schemas.microsoft.com/office/drawing/2014/main" xmlns="" id="{B7D387FD-E43F-4A52-9820-CCAD8BF14099}"/>
              </a:ext>
            </a:extLst>
          </p:cNvPr>
          <p:cNvSpPr txBox="1"/>
          <p:nvPr/>
        </p:nvSpPr>
        <p:spPr>
          <a:xfrm>
            <a:off x="3698716" y="5895049"/>
            <a:ext cx="8648593" cy="525016"/>
          </a:xfrm>
          <a:prstGeom prst="rect">
            <a:avLst/>
          </a:prstGeom>
          <a:noFill/>
        </p:spPr>
        <p:txBody>
          <a:bodyPr wrap="square" rtlCol="0">
            <a:spAutoFit/>
          </a:bodyPr>
          <a:lstStyle/>
          <a:p>
            <a:pPr marR="0" lvl="0" defTabSz="914400" rtl="0" eaLnBrk="0" fontAlgn="base" latinLnBrk="0" hangingPunct="0">
              <a:lnSpc>
                <a:spcPct val="130000"/>
              </a:lnSpc>
              <a:spcBef>
                <a:spcPct val="20000"/>
              </a:spcBef>
              <a:spcAft>
                <a:spcPct val="0"/>
              </a:spcAft>
              <a:buClrTx/>
              <a:buSzTx/>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容易受到国际经济波动的影响</a:t>
            </a:r>
            <a:endPar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62642718"/>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27" name="PA-矩形 13">
            <a:extLst>
              <a:ext uri="{FF2B5EF4-FFF2-40B4-BE49-F238E27FC236}">
                <a16:creationId xmlns:a16="http://schemas.microsoft.com/office/drawing/2014/main" xmlns="" id="{E12586DF-4B3B-4FE5-94BB-E2D58C39E953}"/>
              </a:ext>
            </a:extLst>
          </p:cNvPr>
          <p:cNvSpPr>
            <a:spLocks noChangeArrowheads="1"/>
          </p:cNvSpPr>
          <p:nvPr>
            <p:custDataLst>
              <p:tags r:id="rId2"/>
            </p:custDataLst>
          </p:nvPr>
        </p:nvSpPr>
        <p:spPr bwMode="auto">
          <a:xfrm>
            <a:off x="482600" y="2422132"/>
            <a:ext cx="11214100" cy="131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FontTx/>
              <a:buNone/>
            </a:pPr>
            <a:r>
              <a:rPr lang="zh-CN" altLang="en-US" sz="3200" b="1" noProof="1">
                <a:solidFill>
                  <a:srgbClr val="B26A37"/>
                </a:solidFill>
                <a:latin typeface="Arial" panose="020B0604020202020204" pitchFamily="34" charset="0"/>
                <a:sym typeface="Arial" panose="020B0604020202020204" pitchFamily="34" charset="0"/>
              </a:rPr>
              <a:t>国际垄断同盟</a:t>
            </a:r>
            <a:r>
              <a:rPr lang="zh-CN" altLang="en-US" sz="2400" b="1" noProof="1">
                <a:latin typeface="Arial" panose="020B0604020202020204" pitchFamily="34" charset="0"/>
                <a:sym typeface="Arial" panose="020B0604020202020204" pitchFamily="34" charset="0"/>
              </a:rPr>
              <a:t>：</a:t>
            </a:r>
            <a:r>
              <a:rPr lang="zh-CN" altLang="en-US" sz="2400" noProof="1">
                <a:solidFill>
                  <a:srgbClr val="000000"/>
                </a:solidFill>
                <a:latin typeface="Arial" panose="020B0604020202020204" pitchFamily="34" charset="0"/>
                <a:sym typeface="Arial" panose="020B0604020202020204" pitchFamily="34" charset="0"/>
              </a:rPr>
              <a:t>各资本主义国家的垄断组织通过订立协议建立起国际垄断资本的联盟。</a:t>
            </a:r>
          </a:p>
        </p:txBody>
      </p:sp>
      <p:pic>
        <p:nvPicPr>
          <p:cNvPr id="1026" name="Picture 2">
            <a:extLst>
              <a:ext uri="{FF2B5EF4-FFF2-40B4-BE49-F238E27FC236}">
                <a16:creationId xmlns:a16="http://schemas.microsoft.com/office/drawing/2014/main" xmlns="" id="{876936BD-2A07-4B01-9F8D-C08995B31AD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82617" y="4019604"/>
            <a:ext cx="3374336" cy="1898064"/>
          </a:xfrm>
          <a:prstGeom prst="rect">
            <a:avLst/>
          </a:prstGeom>
        </p:spPr>
      </p:pic>
      <p:sp>
        <p:nvSpPr>
          <p:cNvPr id="6" name="PA-任意多边形 13">
            <a:extLst>
              <a:ext uri="{FF2B5EF4-FFF2-40B4-BE49-F238E27FC236}">
                <a16:creationId xmlns:a16="http://schemas.microsoft.com/office/drawing/2014/main" xmlns="" id="{BF5EE717-FAE5-42F2-BA59-630A6B480B89}"/>
              </a:ext>
            </a:extLst>
          </p:cNvPr>
          <p:cNvSpPr/>
          <p:nvPr>
            <p:custDataLst>
              <p:tags r:id="rId3"/>
            </p:custDataLst>
          </p:nvPr>
        </p:nvSpPr>
        <p:spPr bwMode="auto">
          <a:xfrm>
            <a:off x="482600" y="4019604"/>
            <a:ext cx="4689706" cy="1901825"/>
          </a:xfrm>
          <a:custGeom>
            <a:avLst/>
            <a:gdLst>
              <a:gd name="connsiteX0" fmla="*/ 0 w 8128000"/>
              <a:gd name="connsiteY0" fmla="*/ 0 h 858809"/>
              <a:gd name="connsiteX1" fmla="*/ 8128000 w 8128000"/>
              <a:gd name="connsiteY1" fmla="*/ 0 h 858809"/>
              <a:gd name="connsiteX2" fmla="*/ 8128000 w 8128000"/>
              <a:gd name="connsiteY2" fmla="*/ 858809 h 858809"/>
              <a:gd name="connsiteX3" fmla="*/ 0 w 8128000"/>
              <a:gd name="connsiteY3" fmla="*/ 858809 h 858809"/>
              <a:gd name="connsiteX4" fmla="*/ 0 w 8128000"/>
              <a:gd name="connsiteY4" fmla="*/ 0 h 858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858809">
                <a:moveTo>
                  <a:pt x="0" y="0"/>
                </a:moveTo>
                <a:lnTo>
                  <a:pt x="8128000" y="0"/>
                </a:lnTo>
                <a:lnTo>
                  <a:pt x="8128000" y="858809"/>
                </a:lnTo>
                <a:lnTo>
                  <a:pt x="0" y="858809"/>
                </a:lnTo>
                <a:lnTo>
                  <a:pt x="0" y="0"/>
                </a:lnTo>
                <a:close/>
              </a:path>
            </a:pathLst>
          </a:custGeom>
          <a:solidFill>
            <a:srgbClr val="B26A37"/>
          </a:solidFill>
        </p:spPr>
        <p:style>
          <a:lnRef idx="0">
            <a:schemeClr val="accent6">
              <a:hueOff val="0"/>
              <a:satOff val="0"/>
              <a:lumOff val="0"/>
              <a:alphaOff val="0"/>
            </a:schemeClr>
          </a:lnRef>
          <a:fillRef idx="1">
            <a:schemeClr val="accent6">
              <a:shade val="80000"/>
              <a:hueOff val="0"/>
              <a:satOff val="0"/>
              <a:lumOff val="0"/>
              <a:alphaOff val="0"/>
            </a:schemeClr>
          </a:fillRef>
          <a:effectRef idx="0">
            <a:schemeClr val="accent6">
              <a:shade val="80000"/>
              <a:hueOff val="0"/>
              <a:satOff val="0"/>
              <a:lumOff val="0"/>
              <a:alphaOff val="0"/>
            </a:schemeClr>
          </a:effectRef>
          <a:fontRef idx="minor">
            <a:schemeClr val="lt1">
              <a:hueOff val="0"/>
              <a:satOff val="0"/>
              <a:lumOff val="0"/>
              <a:alphaOff val="0"/>
            </a:schemeClr>
          </a:fontRef>
        </p:style>
        <p:txBody>
          <a:bodyPr tIns="91440" bIns="91440" anchor="ctr"/>
          <a:lstStyle>
            <a:lvl1pPr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zh-CN" altLang="en-US" sz="2400" b="1" dirty="0">
                <a:solidFill>
                  <a:schemeClr val="bg1"/>
                </a:solidFill>
                <a:latin typeface="Arial" panose="020B0604020202020204" pitchFamily="34" charset="0"/>
                <a:sym typeface="Arial" panose="020B0604020202020204" pitchFamily="34" charset="0"/>
              </a:rPr>
              <a:t>当代国际垄断同盟的主要形式：</a:t>
            </a:r>
            <a:endParaRPr lang="en-US" altLang="zh-CN" sz="2400" b="1" dirty="0">
              <a:solidFill>
                <a:schemeClr val="bg1"/>
              </a:solidFill>
              <a:latin typeface="Arial" panose="020B0604020202020204" pitchFamily="34" charset="0"/>
              <a:sym typeface="Arial" panose="020B0604020202020204" pitchFamily="34" charset="0"/>
            </a:endParaRPr>
          </a:p>
          <a:p>
            <a:pPr algn="ctr">
              <a:spcBef>
                <a:spcPct val="0"/>
              </a:spcBef>
              <a:spcAft>
                <a:spcPct val="35000"/>
              </a:spcAft>
              <a:buFontTx/>
              <a:buNone/>
              <a:defRPr/>
            </a:pPr>
            <a:r>
              <a:rPr lang="zh-CN" altLang="en-US" sz="2400" b="1" dirty="0">
                <a:solidFill>
                  <a:schemeClr val="bg1"/>
                </a:solidFill>
                <a:latin typeface="Arial" panose="020B0604020202020204" pitchFamily="34" charset="0"/>
                <a:sym typeface="Arial" panose="020B0604020202020204" pitchFamily="34" charset="0"/>
              </a:rPr>
              <a:t>国家垄断资本主义的国际联盟</a:t>
            </a:r>
            <a:endParaRPr lang="zh-CN" altLang="en-US" sz="2400" dirty="0">
              <a:solidFill>
                <a:schemeClr val="bg1"/>
              </a:solidFill>
              <a:latin typeface="Arial" panose="020B0604020202020204" pitchFamily="34" charset="0"/>
              <a:sym typeface="Arial" panose="020B0604020202020204" pitchFamily="34" charset="0"/>
            </a:endParaRPr>
          </a:p>
        </p:txBody>
      </p:sp>
      <p:sp>
        <p:nvSpPr>
          <p:cNvPr id="7" name="PA-矩形 13">
            <a:extLst>
              <a:ext uri="{FF2B5EF4-FFF2-40B4-BE49-F238E27FC236}">
                <a16:creationId xmlns:a16="http://schemas.microsoft.com/office/drawing/2014/main" xmlns="" id="{5D16F529-B983-44BF-A94A-EC90235810D5}"/>
              </a:ext>
            </a:extLst>
          </p:cNvPr>
          <p:cNvSpPr>
            <a:spLocks noChangeArrowheads="1"/>
          </p:cNvSpPr>
          <p:nvPr>
            <p:custDataLst>
              <p:tags r:id="rId4"/>
            </p:custDataLst>
          </p:nvPr>
        </p:nvSpPr>
        <p:spPr bwMode="auto">
          <a:xfrm>
            <a:off x="5482617" y="5967805"/>
            <a:ext cx="33743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a:lnSpc>
                <a:spcPct val="100000"/>
              </a:lnSpc>
              <a:spcBef>
                <a:spcPct val="0"/>
              </a:spcBef>
              <a:buFontTx/>
              <a:buNone/>
            </a:pPr>
            <a:r>
              <a:rPr lang="zh-CN" altLang="en-US" sz="1800" b="1" noProof="1">
                <a:solidFill>
                  <a:srgbClr val="B26A37"/>
                </a:solidFill>
                <a:latin typeface="Arial" panose="020B0604020202020204" pitchFamily="34" charset="0"/>
                <a:sym typeface="Arial" panose="020B0604020202020204" pitchFamily="34" charset="0"/>
              </a:rPr>
              <a:t>欧盟</a:t>
            </a:r>
          </a:p>
        </p:txBody>
      </p:sp>
      <p:pic>
        <p:nvPicPr>
          <p:cNvPr id="3" name="图片 2">
            <a:extLst>
              <a:ext uri="{FF2B5EF4-FFF2-40B4-BE49-F238E27FC236}">
                <a16:creationId xmlns:a16="http://schemas.microsoft.com/office/drawing/2014/main" xmlns="" id="{380B41C8-664F-464F-B68F-2C4F48BCE7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75869" y="4019604"/>
            <a:ext cx="2529436" cy="1898063"/>
          </a:xfrm>
          <a:prstGeom prst="rect">
            <a:avLst/>
          </a:prstGeom>
        </p:spPr>
      </p:pic>
      <p:sp>
        <p:nvSpPr>
          <p:cNvPr id="10" name="PA-矩形 13">
            <a:extLst>
              <a:ext uri="{FF2B5EF4-FFF2-40B4-BE49-F238E27FC236}">
                <a16:creationId xmlns:a16="http://schemas.microsoft.com/office/drawing/2014/main" xmlns="" id="{7E783C29-1CB1-4FEE-A9E3-F173F3CE5461}"/>
              </a:ext>
            </a:extLst>
          </p:cNvPr>
          <p:cNvSpPr>
            <a:spLocks noChangeArrowheads="1"/>
          </p:cNvSpPr>
          <p:nvPr>
            <p:custDataLst>
              <p:tags r:id="rId5"/>
            </p:custDataLst>
          </p:nvPr>
        </p:nvSpPr>
        <p:spPr bwMode="auto">
          <a:xfrm>
            <a:off x="9175869" y="5967805"/>
            <a:ext cx="2529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a:lnSpc>
                <a:spcPct val="100000"/>
              </a:lnSpc>
              <a:spcBef>
                <a:spcPct val="0"/>
              </a:spcBef>
              <a:buFontTx/>
              <a:buNone/>
            </a:pPr>
            <a:r>
              <a:rPr lang="zh-CN" altLang="en-US" sz="1800" b="1" noProof="1">
                <a:solidFill>
                  <a:srgbClr val="B26A37"/>
                </a:solidFill>
                <a:latin typeface="Arial" panose="020B0604020202020204" pitchFamily="34" charset="0"/>
                <a:sym typeface="Arial" panose="020B0604020202020204" pitchFamily="34" charset="0"/>
              </a:rPr>
              <a:t>西方七国集团</a:t>
            </a:r>
          </a:p>
        </p:txBody>
      </p:sp>
      <p:sp>
        <p:nvSpPr>
          <p:cNvPr id="13" name="PA-圆角矩形 34">
            <a:extLst>
              <a:ext uri="{FF2B5EF4-FFF2-40B4-BE49-F238E27FC236}">
                <a16:creationId xmlns:a16="http://schemas.microsoft.com/office/drawing/2014/main" xmlns="" id="{686FB37A-278C-45C9-804B-814E65185133}"/>
              </a:ext>
            </a:extLst>
          </p:cNvPr>
          <p:cNvSpPr/>
          <p:nvPr>
            <p:custDataLst>
              <p:tags r:id="rId6"/>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prstClr val="white"/>
                </a:solidFill>
                <a:latin typeface="Arial" panose="020B0604020202020204" pitchFamily="34" charset="0"/>
                <a:ea typeface="微软雅黑" panose="020B0503020204020204" pitchFamily="34" charset="-122"/>
                <a:sym typeface="Arial" panose="020B0604020202020204" pitchFamily="34" charset="0"/>
              </a:rPr>
              <a:t>三</a:t>
            </a: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）垄断资本向世界范围的扩展</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4">
            <a:extLst>
              <a:ext uri="{FF2B5EF4-FFF2-40B4-BE49-F238E27FC236}">
                <a16:creationId xmlns:a16="http://schemas.microsoft.com/office/drawing/2014/main" xmlns="" id="{75E70899-0BBC-4B7E-9705-0C4873B9D4F2}"/>
              </a:ext>
            </a:extLst>
          </p:cNvPr>
          <p:cNvSpPr>
            <a:spLocks noChangeArrowheads="1"/>
          </p:cNvSpPr>
          <p:nvPr/>
        </p:nvSpPr>
        <p:spPr bwMode="auto">
          <a:xfrm>
            <a:off x="830071" y="1827623"/>
            <a:ext cx="5062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垄断资本向世界范围扩展的后果</a:t>
            </a:r>
          </a:p>
        </p:txBody>
      </p:sp>
    </p:spTree>
    <p:extLst>
      <p:ext uri="{BB962C8B-B14F-4D97-AF65-F5344CB8AC3E}">
        <p14:creationId xmlns:p14="http://schemas.microsoft.com/office/powerpoint/2010/main" val="2898810220"/>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xmlns="" id="{D92C18A3-9A4F-4F6B-A054-9BA6BDE5C26B}"/>
              </a:ext>
            </a:extLst>
          </p:cNvPr>
          <p:cNvSpPr/>
          <p:nvPr/>
        </p:nvSpPr>
        <p:spPr>
          <a:xfrm>
            <a:off x="221464" y="4407421"/>
            <a:ext cx="3695700" cy="1787017"/>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xmlns="" id="{A4F3004D-6D4C-4E76-A997-6396ACEAABA3}"/>
              </a:ext>
            </a:extLst>
          </p:cNvPr>
          <p:cNvSpPr/>
          <p:nvPr/>
        </p:nvSpPr>
        <p:spPr>
          <a:xfrm>
            <a:off x="4212832" y="4416237"/>
            <a:ext cx="3695700" cy="1787017"/>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xmlns="" id="{3E22DD18-C5A2-4C67-B148-FD5F4C5CA9A0}"/>
              </a:ext>
            </a:extLst>
          </p:cNvPr>
          <p:cNvSpPr/>
          <p:nvPr/>
        </p:nvSpPr>
        <p:spPr>
          <a:xfrm>
            <a:off x="8204200" y="4441335"/>
            <a:ext cx="3695700" cy="1787017"/>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27" name="PA-矩形 13">
            <a:extLst>
              <a:ext uri="{FF2B5EF4-FFF2-40B4-BE49-F238E27FC236}">
                <a16:creationId xmlns:a16="http://schemas.microsoft.com/office/drawing/2014/main" xmlns="" id="{E12586DF-4B3B-4FE5-94BB-E2D58C39E953}"/>
              </a:ext>
            </a:extLst>
          </p:cNvPr>
          <p:cNvSpPr>
            <a:spLocks noChangeArrowheads="1"/>
          </p:cNvSpPr>
          <p:nvPr>
            <p:custDataLst>
              <p:tags r:id="rId2"/>
            </p:custDataLst>
          </p:nvPr>
        </p:nvSpPr>
        <p:spPr bwMode="auto">
          <a:xfrm>
            <a:off x="482600" y="2280927"/>
            <a:ext cx="1121410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a:lnSpc>
                <a:spcPct val="150000"/>
              </a:lnSpc>
              <a:spcBef>
                <a:spcPct val="0"/>
              </a:spcBef>
              <a:buNone/>
            </a:pPr>
            <a:r>
              <a:rPr lang="zh-CN" altLang="en-US" sz="2400" noProof="1">
                <a:solidFill>
                  <a:srgbClr val="000000"/>
                </a:solidFill>
                <a:latin typeface="Arial" panose="020B0604020202020204" pitchFamily="34" charset="0"/>
                <a:sym typeface="Arial" panose="020B0604020202020204" pitchFamily="34" charset="0"/>
              </a:rPr>
              <a:t>为了加强对各国垄断资本的协调和制约，防止彼此之间的激烈竞争可能引起的剧烈经济动荡，特别是防止发生全球性经济危机，在协商和合作的基础上，国际垄断资本还建立起</a:t>
            </a:r>
            <a:r>
              <a:rPr lang="zh-CN" altLang="en-US" sz="2400" b="1" noProof="1">
                <a:solidFill>
                  <a:srgbClr val="B26A37"/>
                </a:solidFill>
                <a:latin typeface="Arial" panose="020B0604020202020204" pitchFamily="34" charset="0"/>
                <a:sym typeface="Arial" panose="020B0604020202020204" pitchFamily="34" charset="0"/>
              </a:rPr>
              <a:t>国际经济调节体系</a:t>
            </a:r>
            <a:r>
              <a:rPr lang="zh-CN" altLang="en-US" sz="2400" noProof="1">
                <a:solidFill>
                  <a:srgbClr val="000000"/>
                </a:solidFill>
                <a:latin typeface="Arial" panose="020B0604020202020204" pitchFamily="34" charset="0"/>
                <a:sym typeface="Arial" panose="020B0604020202020204" pitchFamily="34" charset="0"/>
              </a:rPr>
              <a:t>，以加强国际协调。</a:t>
            </a:r>
            <a:endParaRPr kumimoji="0" lang="zh-CN" altLang="en-US" sz="2400" b="0" i="0" u="none" strike="noStrike" kern="1200" cap="none" spc="0" normalizeH="0" baseline="0" noProof="1">
              <a:ln>
                <a:noFill/>
              </a:ln>
              <a:solidFill>
                <a:srgbClr val="000000"/>
              </a:solidFill>
              <a:effectLst/>
              <a:uLnTx/>
              <a:uFillTx/>
              <a:latin typeface="Arial" panose="020B0604020202020204" pitchFamily="34" charset="0"/>
              <a:sym typeface="Arial" panose="020B0604020202020204" pitchFamily="34" charset="0"/>
            </a:endParaRPr>
          </a:p>
        </p:txBody>
      </p:sp>
      <p:sp>
        <p:nvSpPr>
          <p:cNvPr id="8" name="PA-矩形 13">
            <a:extLst>
              <a:ext uri="{FF2B5EF4-FFF2-40B4-BE49-F238E27FC236}">
                <a16:creationId xmlns:a16="http://schemas.microsoft.com/office/drawing/2014/main" xmlns="" id="{D0EFA69C-2056-42D7-AE01-6C5D13FAFC2C}"/>
              </a:ext>
            </a:extLst>
          </p:cNvPr>
          <p:cNvSpPr>
            <a:spLocks noChangeArrowheads="1"/>
          </p:cNvSpPr>
          <p:nvPr>
            <p:custDataLst>
              <p:tags r:id="rId3"/>
            </p:custDataLst>
          </p:nvPr>
        </p:nvSpPr>
        <p:spPr bwMode="auto">
          <a:xfrm>
            <a:off x="498707" y="4962231"/>
            <a:ext cx="3173429"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a:lnSpc>
                <a:spcPct val="150000"/>
              </a:lnSpc>
              <a:spcBef>
                <a:spcPct val="0"/>
              </a:spcBef>
              <a:buFontTx/>
              <a:buNone/>
            </a:pPr>
            <a:r>
              <a:rPr lang="zh-CN" altLang="en-US" b="1" noProof="1">
                <a:solidFill>
                  <a:schemeClr val="bg1"/>
                </a:solidFill>
                <a:latin typeface="Arial" panose="020B0604020202020204" pitchFamily="34" charset="0"/>
                <a:sym typeface="Arial" panose="020B0604020202020204" pitchFamily="34" charset="0"/>
              </a:rPr>
              <a:t>国际经济组织</a:t>
            </a:r>
          </a:p>
        </p:txBody>
      </p:sp>
      <p:sp>
        <p:nvSpPr>
          <p:cNvPr id="10" name="PA-矩形 13">
            <a:extLst>
              <a:ext uri="{FF2B5EF4-FFF2-40B4-BE49-F238E27FC236}">
                <a16:creationId xmlns:a16="http://schemas.microsoft.com/office/drawing/2014/main" xmlns="" id="{C7510398-B34A-4563-99C5-A205D6C53510}"/>
              </a:ext>
            </a:extLst>
          </p:cNvPr>
          <p:cNvSpPr>
            <a:spLocks noChangeArrowheads="1"/>
          </p:cNvSpPr>
          <p:nvPr>
            <p:custDataLst>
              <p:tags r:id="rId4"/>
            </p:custDataLst>
          </p:nvPr>
        </p:nvSpPr>
        <p:spPr bwMode="auto">
          <a:xfrm>
            <a:off x="4194407" y="4950374"/>
            <a:ext cx="3480514"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a:lnSpc>
                <a:spcPct val="150000"/>
              </a:lnSpc>
              <a:spcBef>
                <a:spcPct val="0"/>
              </a:spcBef>
              <a:buFontTx/>
              <a:buNone/>
            </a:pPr>
            <a:r>
              <a:rPr lang="zh-CN" altLang="en-US" b="1" noProof="1">
                <a:solidFill>
                  <a:schemeClr val="bg1"/>
                </a:solidFill>
                <a:latin typeface="Arial" panose="020B0604020202020204" pitchFamily="34" charset="0"/>
                <a:sym typeface="Arial" panose="020B0604020202020204" pitchFamily="34" charset="0"/>
              </a:rPr>
              <a:t>国际经济协议</a:t>
            </a:r>
          </a:p>
        </p:txBody>
      </p:sp>
      <p:sp>
        <p:nvSpPr>
          <p:cNvPr id="11" name="PA-矩形 13">
            <a:extLst>
              <a:ext uri="{FF2B5EF4-FFF2-40B4-BE49-F238E27FC236}">
                <a16:creationId xmlns:a16="http://schemas.microsoft.com/office/drawing/2014/main" xmlns="" id="{0CAD35F7-4D3F-40E6-8B94-239999D128E6}"/>
              </a:ext>
            </a:extLst>
          </p:cNvPr>
          <p:cNvSpPr>
            <a:spLocks noChangeArrowheads="1"/>
          </p:cNvSpPr>
          <p:nvPr>
            <p:custDataLst>
              <p:tags r:id="rId5"/>
            </p:custDataLst>
          </p:nvPr>
        </p:nvSpPr>
        <p:spPr bwMode="auto">
          <a:xfrm>
            <a:off x="8594957" y="4646839"/>
            <a:ext cx="2914185" cy="1308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a:lnSpc>
                <a:spcPct val="150000"/>
              </a:lnSpc>
              <a:spcBef>
                <a:spcPct val="0"/>
              </a:spcBef>
              <a:buFontTx/>
              <a:buNone/>
            </a:pPr>
            <a:r>
              <a:rPr lang="zh-CN" altLang="en-US" b="1" noProof="1">
                <a:solidFill>
                  <a:schemeClr val="bg1"/>
                </a:solidFill>
                <a:latin typeface="Arial" panose="020B0604020202020204" pitchFamily="34" charset="0"/>
                <a:sym typeface="Arial" panose="020B0604020202020204" pitchFamily="34" charset="0"/>
              </a:rPr>
              <a:t>地区性的经济</a:t>
            </a:r>
            <a:endParaRPr lang="en-US" altLang="zh-CN" b="1" noProof="1">
              <a:solidFill>
                <a:schemeClr val="bg1"/>
              </a:solidFill>
              <a:latin typeface="Arial" panose="020B0604020202020204" pitchFamily="34" charset="0"/>
              <a:sym typeface="Arial" panose="020B0604020202020204" pitchFamily="34" charset="0"/>
            </a:endParaRPr>
          </a:p>
          <a:p>
            <a:pPr indent="0" algn="ctr">
              <a:lnSpc>
                <a:spcPct val="150000"/>
              </a:lnSpc>
              <a:spcBef>
                <a:spcPct val="0"/>
              </a:spcBef>
              <a:buFontTx/>
              <a:buNone/>
            </a:pPr>
            <a:r>
              <a:rPr lang="zh-CN" altLang="en-US" b="1" noProof="1">
                <a:solidFill>
                  <a:schemeClr val="bg1"/>
                </a:solidFill>
                <a:latin typeface="Arial" panose="020B0604020202020204" pitchFamily="34" charset="0"/>
                <a:sym typeface="Arial" panose="020B0604020202020204" pitchFamily="34" charset="0"/>
              </a:rPr>
              <a:t>组织和集团</a:t>
            </a:r>
          </a:p>
        </p:txBody>
      </p:sp>
      <p:sp>
        <p:nvSpPr>
          <p:cNvPr id="17" name="矩形 4">
            <a:extLst>
              <a:ext uri="{FF2B5EF4-FFF2-40B4-BE49-F238E27FC236}">
                <a16:creationId xmlns:a16="http://schemas.microsoft.com/office/drawing/2014/main" xmlns="" id="{0B4CEAD9-D1A6-494D-B705-CD44C79AC34B}"/>
              </a:ext>
            </a:extLst>
          </p:cNvPr>
          <p:cNvSpPr>
            <a:spLocks noChangeArrowheads="1"/>
          </p:cNvSpPr>
          <p:nvPr/>
        </p:nvSpPr>
        <p:spPr bwMode="auto">
          <a:xfrm>
            <a:off x="830071" y="1827623"/>
            <a:ext cx="5062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垄断资本向世界范围扩展的后果</a:t>
            </a:r>
          </a:p>
        </p:txBody>
      </p:sp>
      <p:sp>
        <p:nvSpPr>
          <p:cNvPr id="18" name="PA-圆角矩形 34">
            <a:extLst>
              <a:ext uri="{FF2B5EF4-FFF2-40B4-BE49-F238E27FC236}">
                <a16:creationId xmlns:a16="http://schemas.microsoft.com/office/drawing/2014/main" xmlns="" id="{93AE4882-F6BA-46FA-B07D-50C6B40775B8}"/>
              </a:ext>
            </a:extLst>
          </p:cNvPr>
          <p:cNvSpPr/>
          <p:nvPr>
            <p:custDataLst>
              <p:tags r:id="rId6"/>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prstClr val="white"/>
                </a:solidFill>
                <a:latin typeface="Arial" panose="020B0604020202020204" pitchFamily="34" charset="0"/>
                <a:ea typeface="微软雅黑" panose="020B0503020204020204" pitchFamily="34" charset="-122"/>
                <a:sym typeface="Arial" panose="020B0604020202020204" pitchFamily="34" charset="0"/>
              </a:rPr>
              <a:t>三</a:t>
            </a:r>
            <a:r>
              <a:rPr kumimoji="0" lang="zh-CN" altLang="en-US" sz="28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）垄断资本向世界范围的扩展</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21787230"/>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35" name="PA-圆角矩形 34">
            <a:extLst>
              <a:ext uri="{FF2B5EF4-FFF2-40B4-BE49-F238E27FC236}">
                <a16:creationId xmlns:a16="http://schemas.microsoft.com/office/drawing/2014/main" xmlns="" id="{861EB248-BEF8-41FA-956B-7DB3DBB0CAA5}"/>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（三）垄断资本向世界范围的扩展</a:t>
            </a:r>
          </a:p>
        </p:txBody>
      </p:sp>
      <p:sp>
        <p:nvSpPr>
          <p:cNvPr id="3" name="矩形 2">
            <a:extLst>
              <a:ext uri="{FF2B5EF4-FFF2-40B4-BE49-F238E27FC236}">
                <a16:creationId xmlns:a16="http://schemas.microsoft.com/office/drawing/2014/main" xmlns="" id="{2C32E16E-B467-4571-A6F0-53DCA7585785}"/>
              </a:ext>
            </a:extLst>
          </p:cNvPr>
          <p:cNvSpPr/>
          <p:nvPr/>
        </p:nvSpPr>
        <p:spPr>
          <a:xfrm>
            <a:off x="2287380" y="2374392"/>
            <a:ext cx="4597571" cy="2922661"/>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       </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这些国际经济调节体系是</a:t>
            </a: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维护国际经济秩序的最优之选吗？</a:t>
            </a:r>
          </a:p>
        </p:txBody>
      </p:sp>
      <p:pic>
        <p:nvPicPr>
          <p:cNvPr id="3074" name="Picture 2">
            <a:extLst>
              <a:ext uri="{FF2B5EF4-FFF2-40B4-BE49-F238E27FC236}">
                <a16:creationId xmlns:a16="http://schemas.microsoft.com/office/drawing/2014/main" xmlns="" id="{49506466-F22E-4ACA-9640-5ADA5A73A7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082566" y="2374392"/>
            <a:ext cx="4614133" cy="2876623"/>
          </a:xfrm>
          <a:prstGeom prst="rect">
            <a:avLst/>
          </a:prstGeom>
          <a:noFill/>
          <a:extLst>
            <a:ext uri="{909E8E84-426E-40DD-AFC4-6F175D3DCCD1}">
              <a14:hiddenFill xmlns:a14="http://schemas.microsoft.com/office/drawing/2010/main">
                <a:solidFill>
                  <a:srgbClr val="FFFFFF"/>
                </a:solidFill>
              </a14:hiddenFill>
            </a:ext>
          </a:extLst>
        </p:spPr>
      </p:pic>
      <p:sp>
        <p:nvSpPr>
          <p:cNvPr id="12" name="PA-矩形 13">
            <a:extLst>
              <a:ext uri="{FF2B5EF4-FFF2-40B4-BE49-F238E27FC236}">
                <a16:creationId xmlns:a16="http://schemas.microsoft.com/office/drawing/2014/main" xmlns="" id="{DBB0C261-D464-45DC-8F35-5E3A06A9855A}"/>
              </a:ext>
            </a:extLst>
          </p:cNvPr>
          <p:cNvSpPr>
            <a:spLocks noChangeArrowheads="1"/>
          </p:cNvSpPr>
          <p:nvPr>
            <p:custDataLst>
              <p:tags r:id="rId3"/>
            </p:custDataLst>
          </p:nvPr>
        </p:nvSpPr>
        <p:spPr bwMode="auto">
          <a:xfrm>
            <a:off x="482600" y="573148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0" algn="ctr">
              <a:lnSpc>
                <a:spcPct val="150000"/>
              </a:lnSpc>
              <a:spcBef>
                <a:spcPct val="0"/>
              </a:spcBef>
              <a:buNone/>
            </a:pPr>
            <a:r>
              <a:rPr lang="zh-CN" altLang="en-US" sz="2400" noProof="1">
                <a:solidFill>
                  <a:srgbClr val="000000"/>
                </a:solidFill>
                <a:latin typeface="Arial" panose="020B0604020202020204" pitchFamily="34" charset="0"/>
                <a:sym typeface="Arial" panose="020B0604020202020204" pitchFamily="34" charset="0"/>
              </a:rPr>
              <a:t>建立国际经济新秩序、改革现有国际经济协调机制、加强全球治理已</a:t>
            </a:r>
            <a:r>
              <a:rPr lang="zh-CN" altLang="en-US" sz="2400" b="1" noProof="1">
                <a:solidFill>
                  <a:srgbClr val="B26A37"/>
                </a:solidFill>
                <a:latin typeface="Arial" panose="020B0604020202020204" pitchFamily="34" charset="0"/>
                <a:sym typeface="Arial" panose="020B0604020202020204" pitchFamily="34" charset="0"/>
              </a:rPr>
              <a:t>势在必行</a:t>
            </a:r>
            <a:r>
              <a:rPr lang="zh-CN" altLang="en-US" sz="2400" noProof="1">
                <a:solidFill>
                  <a:srgbClr val="000000"/>
                </a:solidFill>
                <a:latin typeface="Arial" panose="020B0604020202020204" pitchFamily="34" charset="0"/>
                <a:sym typeface="Arial" panose="020B0604020202020204" pitchFamily="34" charset="0"/>
              </a:rPr>
              <a:t>。</a:t>
            </a:r>
            <a:endParaRPr kumimoji="0" lang="zh-CN" altLang="en-US" sz="2400" b="0" i="0" u="none" strike="noStrike" kern="1200" cap="none" spc="0" normalizeH="0" baseline="0" noProof="1">
              <a:ln>
                <a:noFill/>
              </a:ln>
              <a:solidFill>
                <a:srgbClr val="000000"/>
              </a:solidFill>
              <a:effectLst/>
              <a:uLnTx/>
              <a:uFillTx/>
              <a:latin typeface="Arial" panose="020B0604020202020204" pitchFamily="34" charset="0"/>
              <a:sym typeface="Arial" panose="020B0604020202020204" pitchFamily="34" charset="0"/>
            </a:endParaRPr>
          </a:p>
        </p:txBody>
      </p:sp>
      <p:sp>
        <p:nvSpPr>
          <p:cNvPr id="2" name="动作按钮: 帮助 1">
            <a:hlinkClick r:id="" action="ppaction://noaction" highlightClick="1"/>
            <a:extLst>
              <a:ext uri="{FF2B5EF4-FFF2-40B4-BE49-F238E27FC236}">
                <a16:creationId xmlns:a16="http://schemas.microsoft.com/office/drawing/2014/main" xmlns="" id="{C5DA27C8-307E-47C9-AA82-9F5C9060B76F}"/>
              </a:ext>
            </a:extLst>
          </p:cNvPr>
          <p:cNvSpPr/>
          <p:nvPr/>
        </p:nvSpPr>
        <p:spPr>
          <a:xfrm>
            <a:off x="482600" y="2374392"/>
            <a:ext cx="1607165" cy="2922661"/>
          </a:xfrm>
          <a:prstGeom prst="actionButtonHelp">
            <a:avLst/>
          </a:prstGeom>
          <a:solidFill>
            <a:srgbClr val="C87E4C"/>
          </a:solidFill>
          <a:ln>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01869728"/>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35" name="PA-圆角矩形 34">
            <a:extLst>
              <a:ext uri="{FF2B5EF4-FFF2-40B4-BE49-F238E27FC236}">
                <a16:creationId xmlns:a16="http://schemas.microsoft.com/office/drawing/2014/main" xmlns="" id="{861EB248-BEF8-41FA-956B-7DB3DBB0CAA5}"/>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（三）垄断资本向世界范围的扩展</a:t>
            </a:r>
          </a:p>
        </p:txBody>
      </p:sp>
      <p:sp>
        <p:nvSpPr>
          <p:cNvPr id="12" name="PA-矩形 13">
            <a:extLst>
              <a:ext uri="{FF2B5EF4-FFF2-40B4-BE49-F238E27FC236}">
                <a16:creationId xmlns:a16="http://schemas.microsoft.com/office/drawing/2014/main" xmlns="" id="{DBB0C261-D464-45DC-8F35-5E3A06A9855A}"/>
              </a:ext>
            </a:extLst>
          </p:cNvPr>
          <p:cNvSpPr>
            <a:spLocks noChangeArrowheads="1"/>
          </p:cNvSpPr>
          <p:nvPr>
            <p:custDataLst>
              <p:tags r:id="rId3"/>
            </p:custDataLst>
          </p:nvPr>
        </p:nvSpPr>
        <p:spPr bwMode="auto">
          <a:xfrm>
            <a:off x="482600" y="2861473"/>
            <a:ext cx="518887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eaLnBrk="1">
              <a:lnSpc>
                <a:spcPct val="150000"/>
              </a:lnSpc>
              <a:spcBef>
                <a:spcPct val="0"/>
              </a:spcBef>
              <a:buNone/>
            </a:pPr>
            <a:r>
              <a:rPr lang="zh-CN" altLang="en-US" sz="2400" b="1" noProof="1">
                <a:solidFill>
                  <a:srgbClr val="B26A37"/>
                </a:solidFill>
                <a:latin typeface="Arial" panose="020B0604020202020204" pitchFamily="34" charset="0"/>
                <a:sym typeface="Arial" panose="020B0604020202020204" pitchFamily="34" charset="0"/>
              </a:rPr>
              <a:t>“我们必须完善全球治理，践行真正的多边主义。”</a:t>
            </a:r>
            <a:endParaRPr kumimoji="0" lang="zh-CN" altLang="en-US" sz="2400" b="1" i="0" u="none" strike="noStrike" kern="1200" cap="none" spc="0" normalizeH="0" baseline="0" noProof="1">
              <a:ln>
                <a:noFill/>
              </a:ln>
              <a:solidFill>
                <a:srgbClr val="B26A37"/>
              </a:solidFill>
              <a:effectLst/>
              <a:uLnTx/>
              <a:uFillTx/>
              <a:latin typeface="Arial" panose="020B0604020202020204" pitchFamily="34" charset="0"/>
              <a:sym typeface="Arial" panose="020B0604020202020204" pitchFamily="34" charset="0"/>
            </a:endParaRPr>
          </a:p>
        </p:txBody>
      </p:sp>
      <p:sp>
        <p:nvSpPr>
          <p:cNvPr id="4" name="矩形 3">
            <a:extLst>
              <a:ext uri="{FF2B5EF4-FFF2-40B4-BE49-F238E27FC236}">
                <a16:creationId xmlns:a16="http://schemas.microsoft.com/office/drawing/2014/main" xmlns="" id="{266F2D1E-A350-41D0-B542-277811440315}"/>
              </a:ext>
            </a:extLst>
          </p:cNvPr>
          <p:cNvSpPr/>
          <p:nvPr/>
        </p:nvSpPr>
        <p:spPr>
          <a:xfrm>
            <a:off x="482600" y="4583975"/>
            <a:ext cx="5188870" cy="1704954"/>
          </a:xfrm>
          <a:prstGeom prst="rect">
            <a:avLst/>
          </a:prstGeom>
        </p:spPr>
        <p:txBody>
          <a:bodyPr wrap="square">
            <a:spAutoFit/>
          </a:bodyPr>
          <a:lstStyle/>
          <a:p>
            <a:pPr indent="449263" algn="just">
              <a:lnSpc>
                <a:spcPct val="15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2021</a:t>
            </a:r>
            <a:r>
              <a:rPr lang="zh-CN" altLang="en-US" b="1" dirty="0">
                <a:latin typeface="Arial" panose="020B0604020202020204" pitchFamily="34" charset="0"/>
                <a:ea typeface="微软雅黑" panose="020B0503020204020204" pitchFamily="34" charset="-122"/>
                <a:sym typeface="Arial" panose="020B0604020202020204" pitchFamily="34" charset="0"/>
              </a:rPr>
              <a:t>年</a:t>
            </a:r>
            <a:r>
              <a:rPr lang="en-US" altLang="zh-CN" b="1" dirty="0">
                <a:latin typeface="Arial" panose="020B0604020202020204" pitchFamily="34" charset="0"/>
                <a:ea typeface="微软雅黑" panose="020B0503020204020204" pitchFamily="34" charset="-122"/>
                <a:sym typeface="Arial" panose="020B0604020202020204" pitchFamily="34" charset="0"/>
              </a:rPr>
              <a:t>9</a:t>
            </a:r>
            <a:r>
              <a:rPr lang="zh-CN" altLang="en-US" b="1" dirty="0">
                <a:latin typeface="Arial" panose="020B0604020202020204" pitchFamily="34" charset="0"/>
                <a:ea typeface="微软雅黑" panose="020B0503020204020204" pitchFamily="34" charset="-122"/>
                <a:sym typeface="Arial" panose="020B0604020202020204" pitchFamily="34" charset="0"/>
              </a:rPr>
              <a:t>月</a:t>
            </a:r>
            <a:r>
              <a:rPr lang="en-US" altLang="zh-CN" b="1" dirty="0">
                <a:latin typeface="Arial" panose="020B0604020202020204" pitchFamily="34" charset="0"/>
                <a:ea typeface="微软雅黑" panose="020B0503020204020204" pitchFamily="34" charset="-122"/>
                <a:sym typeface="Arial" panose="020B0604020202020204" pitchFamily="34" charset="0"/>
              </a:rPr>
              <a:t>21</a:t>
            </a:r>
            <a:r>
              <a:rPr lang="zh-CN" altLang="en-US" b="1" dirty="0">
                <a:latin typeface="Arial" panose="020B0604020202020204" pitchFamily="34" charset="0"/>
                <a:ea typeface="微软雅黑" panose="020B0503020204020204" pitchFamily="34" charset="-122"/>
                <a:sym typeface="Arial" panose="020B0604020202020204" pitchFamily="34" charset="0"/>
              </a:rPr>
              <a:t>日，国家主席习近平在北京以视频方式出席第七十六届联合国大会一般性辩论并发表题为</a:t>
            </a:r>
            <a:r>
              <a:rPr lang="en-US" altLang="zh-CN" b="1" dirty="0">
                <a:latin typeface="Arial" panose="020B0604020202020204" pitchFamily="34" charset="0"/>
                <a:ea typeface="微软雅黑" panose="020B0503020204020204" pitchFamily="34" charset="-122"/>
                <a:sym typeface="Arial" panose="020B0604020202020204" pitchFamily="34" charset="0"/>
              </a:rPr>
              <a:t>《</a:t>
            </a:r>
            <a:r>
              <a:rPr lang="zh-CN" altLang="en-US" b="1" dirty="0">
                <a:latin typeface="Arial" panose="020B0604020202020204" pitchFamily="34" charset="0"/>
                <a:ea typeface="微软雅黑" panose="020B0503020204020204" pitchFamily="34" charset="-122"/>
                <a:sym typeface="Arial" panose="020B0604020202020204" pitchFamily="34" charset="0"/>
              </a:rPr>
              <a:t>坚定信心 共克时艰 共建更加美好的世界</a:t>
            </a:r>
            <a:r>
              <a:rPr lang="en-US" altLang="zh-CN" b="1" dirty="0">
                <a:latin typeface="Arial" panose="020B0604020202020204" pitchFamily="34" charset="0"/>
                <a:ea typeface="微软雅黑" panose="020B0503020204020204" pitchFamily="34" charset="-122"/>
                <a:sym typeface="Arial" panose="020B0604020202020204" pitchFamily="34" charset="0"/>
              </a:rPr>
              <a:t>》</a:t>
            </a:r>
            <a:r>
              <a:rPr lang="zh-CN" altLang="en-US" b="1" dirty="0">
                <a:latin typeface="Arial" panose="020B0604020202020204" pitchFamily="34" charset="0"/>
                <a:ea typeface="微软雅黑" panose="020B0503020204020204" pitchFamily="34" charset="-122"/>
                <a:sym typeface="Arial" panose="020B0604020202020204" pitchFamily="34" charset="0"/>
              </a:rPr>
              <a:t>的重要讲话</a:t>
            </a:r>
          </a:p>
        </p:txBody>
      </p:sp>
      <p:cxnSp>
        <p:nvCxnSpPr>
          <p:cNvPr id="3" name="直接连接符 2">
            <a:extLst>
              <a:ext uri="{FF2B5EF4-FFF2-40B4-BE49-F238E27FC236}">
                <a16:creationId xmlns:a16="http://schemas.microsoft.com/office/drawing/2014/main" xmlns="" id="{87E6346B-4D93-4452-B73E-A80838A93D35}"/>
              </a:ext>
            </a:extLst>
          </p:cNvPr>
          <p:cNvCxnSpPr/>
          <p:nvPr/>
        </p:nvCxnSpPr>
        <p:spPr>
          <a:xfrm>
            <a:off x="482600" y="4281713"/>
            <a:ext cx="5188870" cy="0"/>
          </a:xfrm>
          <a:prstGeom prst="line">
            <a:avLst/>
          </a:prstGeom>
          <a:ln w="38100">
            <a:solidFill>
              <a:srgbClr val="C87E4C"/>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xmlns="" id="{76F96F5A-5C89-424D-86C1-C5E2985682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4286" y="3005348"/>
            <a:ext cx="5188869" cy="32835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906071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椭圆 1"/>
          <p:cNvSpPr/>
          <p:nvPr/>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p:nvPr/>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31480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
          <p:cNvSpPr/>
          <p:nvPr/>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xmlns="" id="{7AD8428C-6048-4F60-9CF8-85B56FD9EB70}"/>
              </a:ext>
            </a:extLst>
          </p:cNvPr>
          <p:cNvPicPr>
            <a:picLocks noChangeAspect="1"/>
          </p:cNvPicPr>
          <p:nvPr/>
        </p:nvPicPr>
        <p:blipFill rotWithShape="1">
          <a:blip r:embed="rId3"/>
          <a:srcRect l="4190" t="1465" r="5798" b="-1465"/>
          <a:stretch/>
        </p:blipFill>
        <p:spPr>
          <a:xfrm>
            <a:off x="2057892" y="810005"/>
            <a:ext cx="8385470" cy="1219263"/>
          </a:xfrm>
          <a:prstGeom prst="rect">
            <a:avLst/>
          </a:prstGeom>
        </p:spPr>
      </p:pic>
      <p:pic>
        <p:nvPicPr>
          <p:cNvPr id="15" name="图片 14">
            <a:extLst>
              <a:ext uri="{FF2B5EF4-FFF2-40B4-BE49-F238E27FC236}">
                <a16:creationId xmlns:a16="http://schemas.microsoft.com/office/drawing/2014/main" xmlns="" id="{9775C81C-35CF-4D33-A3B6-62E6AF64E4F5}"/>
              </a:ext>
            </a:extLst>
          </p:cNvPr>
          <p:cNvPicPr>
            <a:picLocks noChangeAspect="1"/>
          </p:cNvPicPr>
          <p:nvPr/>
        </p:nvPicPr>
        <p:blipFill>
          <a:blip r:embed="rId4"/>
          <a:stretch>
            <a:fillRect/>
          </a:stretch>
        </p:blipFill>
        <p:spPr>
          <a:xfrm>
            <a:off x="2057892" y="2101067"/>
            <a:ext cx="8369730" cy="1663786"/>
          </a:xfrm>
          <a:prstGeom prst="rect">
            <a:avLst/>
          </a:prstGeom>
        </p:spPr>
      </p:pic>
      <p:pic>
        <p:nvPicPr>
          <p:cNvPr id="16" name="图片 15">
            <a:extLst>
              <a:ext uri="{FF2B5EF4-FFF2-40B4-BE49-F238E27FC236}">
                <a16:creationId xmlns:a16="http://schemas.microsoft.com/office/drawing/2014/main" xmlns="" id="{A8A31AF5-BD05-4914-9E4C-819C78B703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57892" y="3910402"/>
            <a:ext cx="8369730" cy="1406316"/>
          </a:xfrm>
          <a:prstGeom prst="rect">
            <a:avLst/>
          </a:prstGeom>
        </p:spPr>
      </p:pic>
      <p:sp>
        <p:nvSpPr>
          <p:cNvPr id="17" name="文本框 16">
            <a:extLst>
              <a:ext uri="{FF2B5EF4-FFF2-40B4-BE49-F238E27FC236}">
                <a16:creationId xmlns:a16="http://schemas.microsoft.com/office/drawing/2014/main" xmlns="" id="{D9D3D653-9D49-4A40-BE35-85339C2B3FF6}"/>
              </a:ext>
            </a:extLst>
          </p:cNvPr>
          <p:cNvSpPr txBox="1"/>
          <p:nvPr/>
        </p:nvSpPr>
        <p:spPr>
          <a:xfrm>
            <a:off x="4112157" y="5537924"/>
            <a:ext cx="3967687" cy="707886"/>
          </a:xfrm>
          <a:prstGeom prst="rect">
            <a:avLst/>
          </a:prstGeom>
          <a:noFill/>
        </p:spPr>
        <p:txBody>
          <a:bodyPr wrap="square">
            <a:spAutoFit/>
          </a:bodyPr>
          <a:lstStyle/>
          <a:p>
            <a:pPr lvl="0"/>
            <a:r>
              <a:rPr lang="zh-CN" altLang="en-US" sz="4000" b="1" dirty="0">
                <a:solidFill>
                  <a:srgbClr val="B26A37"/>
                </a:solidFill>
                <a:latin typeface="Arial" panose="020B0604020202020204" pitchFamily="34" charset="0"/>
                <a:ea typeface="微软雅黑" panose="020B0503020204020204" pitchFamily="34" charset="-122"/>
                <a:sym typeface="Arial" panose="020B0604020202020204" pitchFamily="34" charset="0"/>
              </a:rPr>
              <a:t>反垄断多米诺？</a:t>
            </a:r>
            <a:endParaRPr kumimoji="0" lang="zh-CN" altLang="en-US" sz="4000" b="0" i="0" u="none" strike="noStrike" kern="1200" cap="none" spc="0" normalizeH="0" baseline="0" noProof="0" dirty="0">
              <a:ln>
                <a:noFill/>
              </a:ln>
              <a:solidFill>
                <a:srgbClr val="B26A37"/>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707650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 calcmode="lin" valueType="num">
                                      <p:cBhvr>
                                        <p:cTn id="17" dur="500" fill="hold"/>
                                        <p:tgtEl>
                                          <p:spTgt spid="15"/>
                                        </p:tgtEl>
                                        <p:attrNameLst>
                                          <p:attrName>style.rotation</p:attrName>
                                        </p:attrNameLst>
                                      </p:cBhvr>
                                      <p:tavLst>
                                        <p:tav tm="0">
                                          <p:val>
                                            <p:fltVal val="360"/>
                                          </p:val>
                                        </p:tav>
                                        <p:tav tm="100000">
                                          <p:val>
                                            <p:fltVal val="0"/>
                                          </p:val>
                                        </p:tav>
                                      </p:tavLst>
                                    </p:anim>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 calcmode="lin" valueType="num">
                                      <p:cBhvr>
                                        <p:cTn id="25" dur="500" fill="hold"/>
                                        <p:tgtEl>
                                          <p:spTgt spid="16"/>
                                        </p:tgtEl>
                                        <p:attrNameLst>
                                          <p:attrName>style.rotation</p:attrName>
                                        </p:attrNameLst>
                                      </p:cBhvr>
                                      <p:tavLst>
                                        <p:tav tm="0">
                                          <p:val>
                                            <p:fltVal val="360"/>
                                          </p:val>
                                        </p:tav>
                                        <p:tav tm="100000">
                                          <p:val>
                                            <p:fltVal val="0"/>
                                          </p:val>
                                        </p:tav>
                                      </p:tavLst>
                                    </p:anim>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80">
                                          <p:stCondLst>
                                            <p:cond delay="0"/>
                                          </p:stCondLst>
                                        </p:cTn>
                                        <p:tgtEl>
                                          <p:spTgt spid="17"/>
                                        </p:tgtEl>
                                      </p:cBhvr>
                                    </p:animEffect>
                                    <p:anim calcmode="lin" valueType="num">
                                      <p:cBhvr>
                                        <p:cTn id="3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7" dur="26">
                                          <p:stCondLst>
                                            <p:cond delay="650"/>
                                          </p:stCondLst>
                                        </p:cTn>
                                        <p:tgtEl>
                                          <p:spTgt spid="17"/>
                                        </p:tgtEl>
                                      </p:cBhvr>
                                      <p:to x="100000" y="60000"/>
                                    </p:animScale>
                                    <p:animScale>
                                      <p:cBhvr>
                                        <p:cTn id="38" dur="166" decel="50000">
                                          <p:stCondLst>
                                            <p:cond delay="676"/>
                                          </p:stCondLst>
                                        </p:cTn>
                                        <p:tgtEl>
                                          <p:spTgt spid="17"/>
                                        </p:tgtEl>
                                      </p:cBhvr>
                                      <p:to x="100000" y="100000"/>
                                    </p:animScale>
                                    <p:animScale>
                                      <p:cBhvr>
                                        <p:cTn id="39" dur="26">
                                          <p:stCondLst>
                                            <p:cond delay="1312"/>
                                          </p:stCondLst>
                                        </p:cTn>
                                        <p:tgtEl>
                                          <p:spTgt spid="17"/>
                                        </p:tgtEl>
                                      </p:cBhvr>
                                      <p:to x="100000" y="80000"/>
                                    </p:animScale>
                                    <p:animScale>
                                      <p:cBhvr>
                                        <p:cTn id="40" dur="166" decel="50000">
                                          <p:stCondLst>
                                            <p:cond delay="1338"/>
                                          </p:stCondLst>
                                        </p:cTn>
                                        <p:tgtEl>
                                          <p:spTgt spid="17"/>
                                        </p:tgtEl>
                                      </p:cBhvr>
                                      <p:to x="100000" y="100000"/>
                                    </p:animScale>
                                    <p:animScale>
                                      <p:cBhvr>
                                        <p:cTn id="41" dur="26">
                                          <p:stCondLst>
                                            <p:cond delay="1642"/>
                                          </p:stCondLst>
                                        </p:cTn>
                                        <p:tgtEl>
                                          <p:spTgt spid="17"/>
                                        </p:tgtEl>
                                      </p:cBhvr>
                                      <p:to x="100000" y="90000"/>
                                    </p:animScale>
                                    <p:animScale>
                                      <p:cBhvr>
                                        <p:cTn id="42" dur="166" decel="50000">
                                          <p:stCondLst>
                                            <p:cond delay="1668"/>
                                          </p:stCondLst>
                                        </p:cTn>
                                        <p:tgtEl>
                                          <p:spTgt spid="17"/>
                                        </p:tgtEl>
                                      </p:cBhvr>
                                      <p:to x="100000" y="100000"/>
                                    </p:animScale>
                                    <p:animScale>
                                      <p:cBhvr>
                                        <p:cTn id="43" dur="26">
                                          <p:stCondLst>
                                            <p:cond delay="1808"/>
                                          </p:stCondLst>
                                        </p:cTn>
                                        <p:tgtEl>
                                          <p:spTgt spid="17"/>
                                        </p:tgtEl>
                                      </p:cBhvr>
                                      <p:to x="100000" y="95000"/>
                                    </p:animScale>
                                    <p:animScale>
                                      <p:cBhvr>
                                        <p:cTn id="44"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35" name="PA-圆角矩形 34">
            <a:extLst>
              <a:ext uri="{FF2B5EF4-FFF2-40B4-BE49-F238E27FC236}">
                <a16:creationId xmlns:a16="http://schemas.microsoft.com/office/drawing/2014/main" xmlns="" id="{861EB248-BEF8-41FA-956B-7DB3DBB0CAA5}"/>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（四）垄断资本主义的实质</a:t>
            </a:r>
          </a:p>
        </p:txBody>
      </p:sp>
      <p:sp>
        <p:nvSpPr>
          <p:cNvPr id="37" name="PA-矩形 8">
            <a:extLst>
              <a:ext uri="{FF2B5EF4-FFF2-40B4-BE49-F238E27FC236}">
                <a16:creationId xmlns:a16="http://schemas.microsoft.com/office/drawing/2014/main" xmlns="" id="{E6856A8E-1C80-4162-8120-803FD027D948}"/>
              </a:ext>
            </a:extLst>
          </p:cNvPr>
          <p:cNvSpPr>
            <a:spLocks noChangeArrowheads="1"/>
          </p:cNvSpPr>
          <p:nvPr>
            <p:custDataLst>
              <p:tags r:id="rId3"/>
            </p:custDataLst>
          </p:nvPr>
        </p:nvSpPr>
        <p:spPr bwMode="auto">
          <a:xfrm>
            <a:off x="482600" y="1950276"/>
            <a:ext cx="11214100"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FontTx/>
              <a:buNone/>
            </a:pPr>
            <a:r>
              <a:rPr lang="zh-CN" altLang="en-US" sz="2400" noProof="1">
                <a:solidFill>
                  <a:srgbClr val="000000"/>
                </a:solidFill>
                <a:latin typeface="Arial" panose="020B0604020202020204" pitchFamily="34" charset="0"/>
                <a:sym typeface="Arial" panose="020B0604020202020204" pitchFamily="34" charset="0"/>
              </a:rPr>
              <a:t>列宁根据他所处时代的实践曾指出，资本主义发展到垄断资本主义，进而发展到</a:t>
            </a:r>
            <a:r>
              <a:rPr lang="zh-CN" altLang="en-US" sz="2400" b="1" noProof="1">
                <a:solidFill>
                  <a:srgbClr val="B26A37"/>
                </a:solidFill>
                <a:latin typeface="Arial" panose="020B0604020202020204" pitchFamily="34" charset="0"/>
                <a:sym typeface="Arial" panose="020B0604020202020204" pitchFamily="34" charset="0"/>
              </a:rPr>
              <a:t>帝国主义</a:t>
            </a:r>
            <a:r>
              <a:rPr lang="zh-CN" altLang="en-US" sz="2400" noProof="1">
                <a:solidFill>
                  <a:srgbClr val="000000"/>
                </a:solidFill>
                <a:latin typeface="Arial" panose="020B0604020202020204" pitchFamily="34" charset="0"/>
                <a:sym typeface="Arial" panose="020B0604020202020204" pitchFamily="34" charset="0"/>
              </a:rPr>
              <a:t>，便具有</a:t>
            </a:r>
            <a:r>
              <a:rPr lang="zh-CN" altLang="en-US" sz="2400" b="1" noProof="1">
                <a:solidFill>
                  <a:srgbClr val="B26A37"/>
                </a:solidFill>
                <a:latin typeface="Arial" panose="020B0604020202020204" pitchFamily="34" charset="0"/>
                <a:sym typeface="Arial" panose="020B0604020202020204" pitchFamily="34" charset="0"/>
              </a:rPr>
              <a:t>五个基本特征</a:t>
            </a:r>
            <a:r>
              <a:rPr lang="zh-CN" altLang="en-US" sz="2400" noProof="1">
                <a:solidFill>
                  <a:srgbClr val="000000"/>
                </a:solidFill>
                <a:latin typeface="Arial" panose="020B0604020202020204" pitchFamily="34" charset="0"/>
                <a:sym typeface="Arial" panose="020B0604020202020204" pitchFamily="34" charset="0"/>
              </a:rPr>
              <a:t>： </a:t>
            </a:r>
            <a:endParaRPr lang="en-US" altLang="zh-CN" sz="2400" noProof="1">
              <a:solidFill>
                <a:srgbClr val="000000"/>
              </a:solidFill>
              <a:latin typeface="Arial" panose="020B0604020202020204" pitchFamily="34" charset="0"/>
              <a:sym typeface="Arial" panose="020B0604020202020204" pitchFamily="34" charset="0"/>
            </a:endParaRPr>
          </a:p>
          <a:p>
            <a:pPr algn="just">
              <a:lnSpc>
                <a:spcPct val="150000"/>
              </a:lnSpc>
              <a:spcBef>
                <a:spcPct val="0"/>
              </a:spcBef>
              <a:buFont typeface="Wingdings" panose="05000000000000000000" pitchFamily="2" charset="2"/>
              <a:buChar char="u"/>
            </a:pPr>
            <a:r>
              <a:rPr lang="zh-CN" altLang="en-US" sz="2400" noProof="1">
                <a:solidFill>
                  <a:srgbClr val="000000"/>
                </a:solidFill>
                <a:latin typeface="Arial" panose="020B0604020202020204" pitchFamily="34" charset="0"/>
                <a:sym typeface="Arial" panose="020B0604020202020204" pitchFamily="34" charset="0"/>
              </a:rPr>
              <a:t>垄断组织在经济生活中起决定作用</a:t>
            </a:r>
            <a:endParaRPr lang="en-US" altLang="zh-CN" sz="2400" noProof="1">
              <a:solidFill>
                <a:srgbClr val="000000"/>
              </a:solidFill>
              <a:latin typeface="Arial" panose="020B0604020202020204" pitchFamily="34" charset="0"/>
              <a:sym typeface="Arial" panose="020B0604020202020204" pitchFamily="34" charset="0"/>
            </a:endParaRPr>
          </a:p>
          <a:p>
            <a:pPr algn="just">
              <a:lnSpc>
                <a:spcPct val="150000"/>
              </a:lnSpc>
              <a:spcBef>
                <a:spcPct val="0"/>
              </a:spcBef>
              <a:buFont typeface="Wingdings" panose="05000000000000000000" pitchFamily="2" charset="2"/>
              <a:buChar char="u"/>
            </a:pPr>
            <a:r>
              <a:rPr lang="zh-CN" altLang="en-US" sz="2400" noProof="1">
                <a:solidFill>
                  <a:srgbClr val="000000"/>
                </a:solidFill>
                <a:latin typeface="Arial" panose="020B0604020202020204" pitchFamily="34" charset="0"/>
                <a:sym typeface="Arial" panose="020B0604020202020204" pitchFamily="34" charset="0"/>
              </a:rPr>
              <a:t>在金融资本的基础上形成金融寡头的统治</a:t>
            </a:r>
            <a:endParaRPr lang="en-US" altLang="zh-CN" sz="2400" noProof="1">
              <a:solidFill>
                <a:srgbClr val="000000"/>
              </a:solidFill>
              <a:latin typeface="Arial" panose="020B0604020202020204" pitchFamily="34" charset="0"/>
              <a:sym typeface="Arial" panose="020B0604020202020204" pitchFamily="34" charset="0"/>
            </a:endParaRPr>
          </a:p>
          <a:p>
            <a:pPr algn="just">
              <a:lnSpc>
                <a:spcPct val="150000"/>
              </a:lnSpc>
              <a:spcBef>
                <a:spcPct val="0"/>
              </a:spcBef>
              <a:buFont typeface="Wingdings" panose="05000000000000000000" pitchFamily="2" charset="2"/>
              <a:buChar char="u"/>
            </a:pPr>
            <a:r>
              <a:rPr lang="zh-CN" altLang="en-US" sz="2400" noProof="1">
                <a:solidFill>
                  <a:srgbClr val="000000"/>
                </a:solidFill>
                <a:latin typeface="Arial" panose="020B0604020202020204" pitchFamily="34" charset="0"/>
                <a:sym typeface="Arial" panose="020B0604020202020204" pitchFamily="34" charset="0"/>
              </a:rPr>
              <a:t>资本输出有了特别重要的意义</a:t>
            </a:r>
            <a:endParaRPr lang="en-US" altLang="zh-CN" sz="2400" noProof="1">
              <a:solidFill>
                <a:srgbClr val="000000"/>
              </a:solidFill>
              <a:latin typeface="Arial" panose="020B0604020202020204" pitchFamily="34" charset="0"/>
              <a:sym typeface="Arial" panose="020B0604020202020204" pitchFamily="34" charset="0"/>
            </a:endParaRPr>
          </a:p>
          <a:p>
            <a:pPr algn="just">
              <a:lnSpc>
                <a:spcPct val="150000"/>
              </a:lnSpc>
              <a:spcBef>
                <a:spcPct val="0"/>
              </a:spcBef>
              <a:buFont typeface="Wingdings" panose="05000000000000000000" pitchFamily="2" charset="2"/>
              <a:buChar char="u"/>
            </a:pPr>
            <a:r>
              <a:rPr lang="zh-CN" altLang="en-US" sz="2400" noProof="1">
                <a:solidFill>
                  <a:srgbClr val="000000"/>
                </a:solidFill>
                <a:latin typeface="Arial" panose="020B0604020202020204" pitchFamily="34" charset="0"/>
                <a:sym typeface="Arial" panose="020B0604020202020204" pitchFamily="34" charset="0"/>
              </a:rPr>
              <a:t>瓜分世界的资本家国际垄断同盟已经形成</a:t>
            </a:r>
            <a:endParaRPr lang="en-US" altLang="zh-CN" sz="2400" noProof="1">
              <a:solidFill>
                <a:srgbClr val="000000"/>
              </a:solidFill>
              <a:latin typeface="Arial" panose="020B0604020202020204" pitchFamily="34" charset="0"/>
              <a:sym typeface="Arial" panose="020B0604020202020204" pitchFamily="34" charset="0"/>
            </a:endParaRPr>
          </a:p>
          <a:p>
            <a:pPr algn="just">
              <a:lnSpc>
                <a:spcPct val="150000"/>
              </a:lnSpc>
              <a:spcBef>
                <a:spcPct val="0"/>
              </a:spcBef>
              <a:buFont typeface="Wingdings" panose="05000000000000000000" pitchFamily="2" charset="2"/>
              <a:buChar char="u"/>
            </a:pPr>
            <a:r>
              <a:rPr lang="zh-CN" altLang="en-US" sz="2400" noProof="1">
                <a:solidFill>
                  <a:srgbClr val="000000"/>
                </a:solidFill>
                <a:latin typeface="Arial" panose="020B0604020202020204" pitchFamily="34" charset="0"/>
                <a:sym typeface="Arial" panose="020B0604020202020204" pitchFamily="34" charset="0"/>
              </a:rPr>
              <a:t>最大资本主义大国已把世界上的领土瓜分完毕</a:t>
            </a:r>
            <a:endParaRPr lang="zh-CN" altLang="en-US" sz="2400" dirty="0">
              <a:latin typeface="Arial" panose="020B0604020202020204" pitchFamily="34" charset="0"/>
              <a:sym typeface="Arial" panose="020B0604020202020204" pitchFamily="34" charset="0"/>
            </a:endParaRPr>
          </a:p>
        </p:txBody>
      </p:sp>
      <p:pic>
        <p:nvPicPr>
          <p:cNvPr id="19458" name="PA-图片 2">
            <a:extLst>
              <a:ext uri="{FF2B5EF4-FFF2-40B4-BE49-F238E27FC236}">
                <a16:creationId xmlns:a16="http://schemas.microsoft.com/office/drawing/2014/main" xmlns="" id="{AB670086-8398-4FD7-9093-CBC55262E236}"/>
              </a:ext>
            </a:extLst>
          </p:cNvPr>
          <p:cNvPicPr>
            <a:picLocks noChangeAspect="1" noChangeArrowheads="1"/>
          </p:cNvPicPr>
          <p:nvPr>
            <p:custDataLst>
              <p:tags r:id="rId4"/>
            </p:custDataLst>
          </p:nvPr>
        </p:nvPicPr>
        <p:blipFill>
          <a:blip r:embed="rId6">
            <a:extLst>
              <a:ext uri="{28A0092B-C50C-407E-A947-70E740481C1C}">
                <a14:useLocalDpi xmlns:a14="http://schemas.microsoft.com/office/drawing/2010/main" val="0"/>
              </a:ext>
            </a:extLst>
          </a:blip>
          <a:srcRect/>
          <a:stretch>
            <a:fillRect/>
          </a:stretch>
        </p:blipFill>
        <p:spPr bwMode="auto">
          <a:xfrm>
            <a:off x="7491004" y="2685697"/>
            <a:ext cx="4245092" cy="36516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671985"/>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37" name="PA-矩形 8">
            <a:extLst>
              <a:ext uri="{FF2B5EF4-FFF2-40B4-BE49-F238E27FC236}">
                <a16:creationId xmlns:a16="http://schemas.microsoft.com/office/drawing/2014/main" xmlns="" id="{E6856A8E-1C80-4162-8120-803FD027D948}"/>
              </a:ext>
            </a:extLst>
          </p:cNvPr>
          <p:cNvSpPr>
            <a:spLocks noChangeArrowheads="1"/>
          </p:cNvSpPr>
          <p:nvPr>
            <p:custDataLst>
              <p:tags r:id="rId2"/>
            </p:custDataLst>
          </p:nvPr>
        </p:nvSpPr>
        <p:spPr bwMode="auto">
          <a:xfrm>
            <a:off x="5307245" y="2091063"/>
            <a:ext cx="6389453" cy="44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a:lnSpc>
                <a:spcPct val="150000"/>
              </a:lnSpc>
              <a:spcBef>
                <a:spcPct val="0"/>
              </a:spcBef>
              <a:buNone/>
            </a:pPr>
            <a:r>
              <a:rPr lang="zh-CN" altLang="en-US" sz="2400" noProof="1">
                <a:solidFill>
                  <a:srgbClr val="000000"/>
                </a:solidFill>
                <a:latin typeface="Arial" panose="020B0604020202020204" pitchFamily="34" charset="0"/>
                <a:sym typeface="Arial" panose="020B0604020202020204" pitchFamily="34" charset="0"/>
              </a:rPr>
              <a:t>帝国主义，或金融资本时代，是高度发展的资本主义经济，这时资本家的垄断同盟</a:t>
            </a:r>
            <a:r>
              <a:rPr lang="en-US" altLang="zh-CN" sz="2400" noProof="1">
                <a:solidFill>
                  <a:srgbClr val="000000"/>
                </a:solidFill>
                <a:latin typeface="Arial" panose="020B0604020202020204" pitchFamily="34" charset="0"/>
                <a:sym typeface="Arial" panose="020B0604020202020204" pitchFamily="34" charset="0"/>
              </a:rPr>
              <a:t>——</a:t>
            </a:r>
            <a:r>
              <a:rPr lang="zh-CN" altLang="en-US" sz="2400" noProof="1">
                <a:solidFill>
                  <a:srgbClr val="000000"/>
                </a:solidFill>
                <a:latin typeface="Arial" panose="020B0604020202020204" pitchFamily="34" charset="0"/>
                <a:sym typeface="Arial" panose="020B0604020202020204" pitchFamily="34" charset="0"/>
              </a:rPr>
              <a:t>辛迪加、卡特尔、托拉斯已具有决定的意义，大量积聚的银行资本已和工业资本融合起来，资本向外国的输出已发展到很大的规模，一些最富裕的国家已把全世界的领土瓜分完毕，国际托拉斯已开始从经济上瓜分世界。</a:t>
            </a:r>
          </a:p>
          <a:p>
            <a:pPr lvl="0" algn="r">
              <a:lnSpc>
                <a:spcPct val="150000"/>
              </a:lnSpc>
              <a:spcBef>
                <a:spcPct val="0"/>
              </a:spcBef>
              <a:buNone/>
            </a:pPr>
            <a:r>
              <a:rPr lang="en-US" altLang="zh-CN" sz="2400" noProof="1">
                <a:solidFill>
                  <a:srgbClr val="000000"/>
                </a:solidFill>
                <a:latin typeface="Arial" panose="020B0604020202020204" pitchFamily="34" charset="0"/>
                <a:sym typeface="Arial" panose="020B0604020202020204" pitchFamily="34" charset="0"/>
              </a:rPr>
              <a:t>——</a:t>
            </a:r>
            <a:r>
              <a:rPr lang="zh-CN" altLang="en-US" sz="2400" noProof="1">
                <a:solidFill>
                  <a:srgbClr val="000000"/>
                </a:solidFill>
                <a:latin typeface="Arial" panose="020B0604020202020204" pitchFamily="34" charset="0"/>
                <a:sym typeface="Arial" panose="020B0604020202020204" pitchFamily="34" charset="0"/>
              </a:rPr>
              <a:t>列宁：</a:t>
            </a:r>
            <a:r>
              <a:rPr lang="en-US" altLang="zh-CN" sz="2400" noProof="1">
                <a:solidFill>
                  <a:srgbClr val="000000"/>
                </a:solidFill>
                <a:latin typeface="Arial" panose="020B0604020202020204" pitchFamily="34" charset="0"/>
                <a:sym typeface="Arial" panose="020B0604020202020204" pitchFamily="34" charset="0"/>
              </a:rPr>
              <a:t>《</a:t>
            </a:r>
            <a:r>
              <a:rPr lang="zh-CN" altLang="en-US" sz="2400" noProof="1">
                <a:solidFill>
                  <a:srgbClr val="000000"/>
                </a:solidFill>
                <a:latin typeface="Arial" panose="020B0604020202020204" pitchFamily="34" charset="0"/>
                <a:sym typeface="Arial" panose="020B0604020202020204" pitchFamily="34" charset="0"/>
              </a:rPr>
              <a:t>修改党纲的材料</a:t>
            </a:r>
            <a:r>
              <a:rPr lang="en-US" altLang="zh-CN" sz="2400" noProof="1">
                <a:solidFill>
                  <a:srgbClr val="000000"/>
                </a:solidFill>
                <a:latin typeface="Arial" panose="020B0604020202020204" pitchFamily="34" charset="0"/>
                <a:sym typeface="Arial" panose="020B0604020202020204" pitchFamily="34" charset="0"/>
              </a:rPr>
              <a:t>》</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p:txBody>
      </p:sp>
      <p:sp>
        <p:nvSpPr>
          <p:cNvPr id="5" name="PA-圆角矩形 34">
            <a:extLst>
              <a:ext uri="{FF2B5EF4-FFF2-40B4-BE49-F238E27FC236}">
                <a16:creationId xmlns:a16="http://schemas.microsoft.com/office/drawing/2014/main" xmlns="" id="{4D79E5E3-17A9-46DC-B868-E503D29EF9B4}"/>
              </a:ext>
            </a:extLst>
          </p:cNvPr>
          <p:cNvSpPr/>
          <p:nvPr>
            <p:custDataLst>
              <p:tags r:id="rId3"/>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（四）垄断资本主义的实质</a:t>
            </a:r>
          </a:p>
        </p:txBody>
      </p:sp>
      <p:pic>
        <p:nvPicPr>
          <p:cNvPr id="1026" name="Picture 2">
            <a:extLst>
              <a:ext uri="{FF2B5EF4-FFF2-40B4-BE49-F238E27FC236}">
                <a16:creationId xmlns:a16="http://schemas.microsoft.com/office/drawing/2014/main" xmlns="" id="{77341221-2751-43E6-8122-EA1ADF430E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676454"/>
            <a:ext cx="5297419" cy="318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904155"/>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二、垄断资本主义的发展</a:t>
            </a:r>
          </a:p>
        </p:txBody>
      </p:sp>
      <p:sp>
        <p:nvSpPr>
          <p:cNvPr id="4" name="PA-文本框 1">
            <a:extLst>
              <a:ext uri="{FF2B5EF4-FFF2-40B4-BE49-F238E27FC236}">
                <a16:creationId xmlns:a16="http://schemas.microsoft.com/office/drawing/2014/main" xmlns="" id="{BB3AC26F-AD4D-4AA9-99F4-8A5E058692DB}"/>
              </a:ext>
            </a:extLst>
          </p:cNvPr>
          <p:cNvSpPr txBox="1">
            <a:spLocks noChangeArrowheads="1"/>
          </p:cNvSpPr>
          <p:nvPr>
            <p:custDataLst>
              <p:tags r:id="rId2"/>
            </p:custDataLst>
          </p:nvPr>
        </p:nvSpPr>
        <p:spPr bwMode="auto">
          <a:xfrm>
            <a:off x="568367" y="2144230"/>
            <a:ext cx="11042566" cy="576293"/>
          </a:xfrm>
          <a:prstGeom prst="rect">
            <a:avLst/>
          </a:prstGeom>
          <a:solidFill>
            <a:srgbClr val="B26A37"/>
          </a:solidFill>
          <a:ln>
            <a:solidFill>
              <a:srgbClr val="B26A37"/>
            </a:solidFill>
          </a:ln>
        </p:spPr>
        <p:txBody>
          <a:bodyPr lIns="72000" tIns="72000" rIns="72000" bIns="72000">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00000"/>
              </a:lnSpc>
              <a:spcBef>
                <a:spcPts val="1400"/>
              </a:spcBef>
              <a:buFontTx/>
              <a:buNone/>
            </a:pPr>
            <a:r>
              <a:rPr lang="zh-CN" altLang="en-US" b="1" dirty="0">
                <a:solidFill>
                  <a:schemeClr val="bg1"/>
                </a:solidFill>
                <a:latin typeface="Arial" panose="020B0604020202020204" pitchFamily="34" charset="0"/>
                <a:sym typeface="Arial" panose="020B0604020202020204" pitchFamily="34" charset="0"/>
              </a:rPr>
              <a:t>帝国主义的实质</a:t>
            </a:r>
            <a:r>
              <a:rPr lang="zh-CN" altLang="en-US" sz="2400" dirty="0">
                <a:solidFill>
                  <a:schemeClr val="bg1"/>
                </a:solidFill>
                <a:latin typeface="Arial" panose="020B0604020202020204" pitchFamily="34" charset="0"/>
                <a:sym typeface="Arial" panose="020B0604020202020204" pitchFamily="34" charset="0"/>
              </a:rPr>
              <a:t>是垄断资本凭借垄断地位，获取高额垄断利润。</a:t>
            </a:r>
          </a:p>
        </p:txBody>
      </p:sp>
      <p:sp>
        <p:nvSpPr>
          <p:cNvPr id="8" name="PA-矩形 8">
            <a:extLst>
              <a:ext uri="{FF2B5EF4-FFF2-40B4-BE49-F238E27FC236}">
                <a16:creationId xmlns:a16="http://schemas.microsoft.com/office/drawing/2014/main" xmlns="" id="{0038EE87-F2E8-409A-819F-BBD501D417AF}"/>
              </a:ext>
            </a:extLst>
          </p:cNvPr>
          <p:cNvSpPr>
            <a:spLocks noChangeArrowheads="1"/>
          </p:cNvSpPr>
          <p:nvPr>
            <p:custDataLst>
              <p:tags r:id="rId3"/>
            </p:custDataLst>
          </p:nvPr>
        </p:nvSpPr>
        <p:spPr bwMode="auto">
          <a:xfrm>
            <a:off x="568367" y="2947473"/>
            <a:ext cx="11042566" cy="1457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200000"/>
              </a:lnSpc>
              <a:spcBef>
                <a:spcPct val="0"/>
              </a:spcBef>
              <a:buFont typeface="Wingdings" panose="05000000000000000000" pitchFamily="2" charset="2"/>
              <a:buChar char="n"/>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自由竞争资本主义时期</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lang="zh-CN" altLang="en-US" sz="2400" dirty="0">
                <a:solidFill>
                  <a:prstClr val="black"/>
                </a:solidFill>
                <a:latin typeface="Arial" panose="020B0604020202020204" pitchFamily="34" charset="0"/>
                <a:sym typeface="Arial" panose="020B0604020202020204" pitchFamily="34" charset="0"/>
              </a:rPr>
              <a:t>商品输出、奴隶贸易、武力占领</a:t>
            </a:r>
            <a:r>
              <a:rPr lang="en-US" altLang="zh-CN" sz="2400" dirty="0">
                <a:solidFill>
                  <a:prstClr val="black"/>
                </a:solidFill>
                <a:latin typeface="Arial" panose="020B0604020202020204" pitchFamily="34" charset="0"/>
                <a:sym typeface="Arial" panose="020B0604020202020204" pitchFamily="34" charset="0"/>
              </a:rPr>
              <a:t>——</a:t>
            </a:r>
            <a:r>
              <a:rPr lang="zh-CN" altLang="en-US" sz="2400" dirty="0">
                <a:solidFill>
                  <a:prstClr val="black"/>
                </a:solidFill>
                <a:latin typeface="Arial" panose="020B0604020202020204" pitchFamily="34" charset="0"/>
                <a:sym typeface="Arial" panose="020B0604020202020204" pitchFamily="34" charset="0"/>
              </a:rPr>
              <a:t>资本积累</a:t>
            </a:r>
            <a:endParaRPr lang="en-US" altLang="zh-CN" sz="2400" dirty="0">
              <a:solidFill>
                <a:prstClr val="black"/>
              </a:solidFill>
              <a:latin typeface="Arial" panose="020B0604020202020204" pitchFamily="34" charset="0"/>
              <a:sym typeface="Arial" panose="020B0604020202020204" pitchFamily="34" charset="0"/>
            </a:endParaRPr>
          </a:p>
          <a:p>
            <a:pPr algn="just">
              <a:lnSpc>
                <a:spcPct val="200000"/>
              </a:lnSpc>
              <a:spcBef>
                <a:spcPct val="0"/>
              </a:spcBef>
              <a:buFont typeface="Wingdings" panose="05000000000000000000" pitchFamily="2" charset="2"/>
              <a:buChar char="n"/>
            </a:pPr>
            <a:r>
              <a:rPr lang="zh-CN" altLang="en-US" sz="2400" dirty="0">
                <a:solidFill>
                  <a:prstClr val="black"/>
                </a:solidFill>
                <a:latin typeface="Arial" panose="020B0604020202020204" pitchFamily="34" charset="0"/>
                <a:sym typeface="Arial" panose="020B0604020202020204" pitchFamily="34" charset="0"/>
              </a:rPr>
              <a:t>第二次世界大战后</a:t>
            </a:r>
            <a:r>
              <a:rPr lang="en-US" altLang="zh-CN" sz="2400" dirty="0">
                <a:solidFill>
                  <a:prstClr val="black"/>
                </a:solidFill>
                <a:latin typeface="Arial" panose="020B0604020202020204" pitchFamily="34" charset="0"/>
                <a:sym typeface="Arial" panose="020B0604020202020204" pitchFamily="34" charset="0"/>
              </a:rPr>
              <a:t>——</a:t>
            </a:r>
            <a:r>
              <a:rPr lang="zh-CN" altLang="en-US" sz="2400" dirty="0">
                <a:solidFill>
                  <a:prstClr val="black"/>
                </a:solidFill>
                <a:latin typeface="Arial" panose="020B0604020202020204" pitchFamily="34" charset="0"/>
                <a:sym typeface="Arial" panose="020B0604020202020204" pitchFamily="34" charset="0"/>
              </a:rPr>
              <a:t>“援助”、霸权主义、军事侵略</a:t>
            </a:r>
            <a:r>
              <a:rPr lang="en-US" altLang="zh-CN" sz="2400" dirty="0">
                <a:solidFill>
                  <a:prstClr val="black"/>
                </a:solidFill>
                <a:latin typeface="Arial" panose="020B0604020202020204" pitchFamily="34" charset="0"/>
                <a:sym typeface="Arial" panose="020B0604020202020204" pitchFamily="34" charset="0"/>
              </a:rPr>
              <a:t>——</a:t>
            </a:r>
            <a:r>
              <a:rPr lang="zh-CN" altLang="en-US" sz="2400" dirty="0">
                <a:solidFill>
                  <a:prstClr val="black"/>
                </a:solidFill>
                <a:latin typeface="Arial" panose="020B0604020202020204" pitchFamily="34" charset="0"/>
                <a:sym typeface="Arial" panose="020B0604020202020204" pitchFamily="34" charset="0"/>
              </a:rPr>
              <a:t>扩张</a:t>
            </a:r>
            <a:endParaRPr lang="en-US" altLang="zh-CN" sz="2400" dirty="0">
              <a:solidFill>
                <a:prstClr val="black"/>
              </a:solidFill>
              <a:latin typeface="Arial" panose="020B0604020202020204" pitchFamily="34" charset="0"/>
              <a:sym typeface="Arial" panose="020B0604020202020204" pitchFamily="34" charset="0"/>
            </a:endParaRPr>
          </a:p>
        </p:txBody>
      </p:sp>
      <p:sp>
        <p:nvSpPr>
          <p:cNvPr id="2" name="矩形: 圆角 1">
            <a:extLst>
              <a:ext uri="{FF2B5EF4-FFF2-40B4-BE49-F238E27FC236}">
                <a16:creationId xmlns:a16="http://schemas.microsoft.com/office/drawing/2014/main" xmlns="" id="{637915BE-961C-44D9-8BCC-7447D9C53492}"/>
              </a:ext>
            </a:extLst>
          </p:cNvPr>
          <p:cNvSpPr/>
          <p:nvPr/>
        </p:nvSpPr>
        <p:spPr>
          <a:xfrm>
            <a:off x="568367" y="4632002"/>
            <a:ext cx="11042566" cy="1828799"/>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22800" eaLnBrk="1">
              <a:lnSpc>
                <a:spcPct val="150000"/>
              </a:lnSpc>
            </a:pPr>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无论时代如何变化，列宁指出的垄断资本主义的基本经济特征在表现形式上发生了哪些变化，其基本内容及实质都没有发生根本变化，列宁的论述仍然是我们认识当代资本主义的重要理论武器。</a:t>
            </a:r>
          </a:p>
        </p:txBody>
      </p:sp>
      <p:sp>
        <p:nvSpPr>
          <p:cNvPr id="7" name="PA-圆角矩形 34">
            <a:extLst>
              <a:ext uri="{FF2B5EF4-FFF2-40B4-BE49-F238E27FC236}">
                <a16:creationId xmlns:a16="http://schemas.microsoft.com/office/drawing/2014/main" xmlns="" id="{E7C71B4C-4260-475A-9716-F2F9AE4F443A}"/>
              </a:ext>
            </a:extLst>
          </p:cNvPr>
          <p:cNvSpPr/>
          <p:nvPr>
            <p:custDataLst>
              <p:tags r:id="rId4"/>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（四）垄断资本主义的实质</a:t>
            </a:r>
          </a:p>
        </p:txBody>
      </p:sp>
    </p:spTree>
    <p:extLst>
      <p:ext uri="{BB962C8B-B14F-4D97-AF65-F5344CB8AC3E}">
        <p14:creationId xmlns:p14="http://schemas.microsoft.com/office/powerpoint/2010/main" val="886425639"/>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421EF75D-AFE1-4E80-A254-4A5E5C66D9AB}"/>
              </a:ext>
            </a:extLst>
          </p:cNvPr>
          <p:cNvSpPr/>
          <p:nvPr/>
        </p:nvSpPr>
        <p:spPr>
          <a:xfrm>
            <a:off x="3167955" y="4578278"/>
            <a:ext cx="8790868" cy="1558568"/>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a:lnSpc>
                <a:spcPct val="150000"/>
              </a:lnSpc>
              <a:defRPr/>
            </a:pPr>
            <a:r>
              <a:rPr lang="zh-CN" altLang="en-US" sz="4000" b="1" dirty="0">
                <a:solidFill>
                  <a:srgbClr val="B26A37"/>
                </a:solidFill>
                <a:sym typeface="Arial" panose="020B0604020202020204" pitchFamily="34" charset="0"/>
              </a:rPr>
              <a:t>“危害国家安全”</a:t>
            </a:r>
            <a:r>
              <a:rPr lang="en-US" altLang="zh-CN" sz="7200" b="1" dirty="0">
                <a:solidFill>
                  <a:srgbClr val="B26A37"/>
                </a:solidFill>
                <a:sym typeface="Arial" panose="020B0604020202020204" pitchFamily="34" charset="0"/>
              </a:rPr>
              <a:t>VS</a:t>
            </a:r>
            <a:r>
              <a:rPr lang="zh-CN" altLang="en-US" sz="4000" b="1" dirty="0">
                <a:solidFill>
                  <a:srgbClr val="B26A37"/>
                </a:solidFill>
                <a:sym typeface="Arial" panose="020B0604020202020204" pitchFamily="34" charset="0"/>
              </a:rPr>
              <a:t>技术垄断？</a:t>
            </a:r>
            <a:endParaRPr kumimoji="0" lang="zh-CN" altLang="en-US" sz="4000" b="1" i="0" u="none" strike="noStrike" kern="1200" cap="none" spc="0" normalizeH="0" baseline="0" noProof="0" dirty="0">
              <a:ln>
                <a:noFill/>
              </a:ln>
              <a:solidFill>
                <a:srgbClr val="B26A37"/>
              </a:solidFill>
              <a:effectLst/>
              <a:uLnTx/>
              <a:uFillTx/>
              <a:sym typeface="Arial" panose="020B0604020202020204" pitchFamily="34" charset="0"/>
            </a:endParaRPr>
          </a:p>
        </p:txBody>
      </p:sp>
      <p:grpSp>
        <p:nvGrpSpPr>
          <p:cNvPr id="17" name="组合 16">
            <a:extLst>
              <a:ext uri="{FF2B5EF4-FFF2-40B4-BE49-F238E27FC236}">
                <a16:creationId xmlns:a16="http://schemas.microsoft.com/office/drawing/2014/main" xmlns="" id="{B9E34577-498D-4C28-A7D2-D33B076EE23B}"/>
              </a:ext>
            </a:extLst>
          </p:cNvPr>
          <p:cNvGrpSpPr/>
          <p:nvPr/>
        </p:nvGrpSpPr>
        <p:grpSpPr>
          <a:xfrm>
            <a:off x="0"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052903"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2" y="1618952"/>
                <a:ext cx="9818566" cy="600379"/>
              </a:xfrm>
              <a:prstGeom prst="rect">
                <a:avLst/>
              </a:prstGeom>
              <a:noFill/>
            </p:spPr>
            <p:txBody>
              <a:bodyPr wrap="square" rtlCol="0">
                <a:spAutoFit/>
              </a:bodyPr>
              <a:lstStyle/>
              <a:p>
                <a:pPr lvl="0" algn="ctr">
                  <a:defRPr/>
                </a:pPr>
                <a:r>
                  <a:rPr lang="zh-CN" altLang="en-US" sz="2600" b="1" kern="0" dirty="0">
                    <a:solidFill>
                      <a:prstClr val="white"/>
                    </a:solidFill>
                    <a:latin typeface="Arial" panose="020B0604020202020204" pitchFamily="34" charset="0"/>
                    <a:ea typeface="微软雅黑" panose="020B0503020204020204" pitchFamily="34" charset="-122"/>
                    <a:sym typeface="Arial" panose="020B0604020202020204" pitchFamily="34" charset="0"/>
                  </a:rPr>
                  <a:t>美国滥用“国家安全”打压中企劣迹斑斑</a:t>
                </a:r>
                <a:endParaRPr kumimoji="0" lang="zh-CN" altLang="en-US" sz="26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grpSp>
        <p:nvGrpSpPr>
          <p:cNvPr id="24" name="组合 23">
            <a:extLst>
              <a:ext uri="{FF2B5EF4-FFF2-40B4-BE49-F238E27FC236}">
                <a16:creationId xmlns:a16="http://schemas.microsoft.com/office/drawing/2014/main" xmlns="" id="{E4063BE0-BE18-4ED4-B02D-AC5641D883D1}"/>
              </a:ext>
            </a:extLst>
          </p:cNvPr>
          <p:cNvGrpSpPr/>
          <p:nvPr/>
        </p:nvGrpSpPr>
        <p:grpSpPr>
          <a:xfrm>
            <a:off x="4263502" y="2018994"/>
            <a:ext cx="6030567" cy="1607969"/>
            <a:chOff x="359569" y="1806576"/>
            <a:chExt cx="6030567" cy="1607969"/>
          </a:xfrm>
        </p:grpSpPr>
        <p:sp>
          <p:nvSpPr>
            <p:cNvPr id="25" name="矩形 24">
              <a:extLst>
                <a:ext uri="{FF2B5EF4-FFF2-40B4-BE49-F238E27FC236}">
                  <a16:creationId xmlns:a16="http://schemas.microsoft.com/office/drawing/2014/main" xmlns="" id="{8BB7A442-7B75-45F5-B378-B381426CC4A9}"/>
                </a:ext>
              </a:extLst>
            </p:cNvPr>
            <p:cNvSpPr/>
            <p:nvPr/>
          </p:nvSpPr>
          <p:spPr>
            <a:xfrm>
              <a:off x="1147763" y="1839745"/>
              <a:ext cx="5242373" cy="1574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1">
              <a:extLst>
                <a:ext uri="{FF2B5EF4-FFF2-40B4-BE49-F238E27FC236}">
                  <a16:creationId xmlns:a16="http://schemas.microsoft.com/office/drawing/2014/main" xmlns="" id="{CAAD16E1-2B8D-47BC-8069-4A9FF83712F5}"/>
                </a:ext>
              </a:extLst>
            </p:cNvPr>
            <p:cNvSpPr>
              <a:spLocks noChangeArrowheads="1"/>
            </p:cNvSpPr>
            <p:nvPr/>
          </p:nvSpPr>
          <p:spPr bwMode="auto">
            <a:xfrm>
              <a:off x="1935955" y="2019827"/>
              <a:ext cx="445418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261938"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孟晚舟女士被加方无理羁押，</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a:p>
              <a:pPr marL="0" marR="0" lvl="0" indent="261938"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其背后根源是什么？</a:t>
              </a:r>
            </a:p>
          </p:txBody>
        </p:sp>
        <p:grpSp>
          <p:nvGrpSpPr>
            <p:cNvPr id="27" name="组合 26">
              <a:extLst>
                <a:ext uri="{FF2B5EF4-FFF2-40B4-BE49-F238E27FC236}">
                  <a16:creationId xmlns:a16="http://schemas.microsoft.com/office/drawing/2014/main" xmlns="" id="{FC6F1063-AA95-4DFE-AFF0-67AFF38BA31D}"/>
                </a:ext>
              </a:extLst>
            </p:cNvPr>
            <p:cNvGrpSpPr/>
            <p:nvPr/>
          </p:nvGrpSpPr>
          <p:grpSpPr>
            <a:xfrm>
              <a:off x="359569" y="1806576"/>
              <a:ext cx="1576388" cy="1579562"/>
              <a:chOff x="3622743" y="673094"/>
              <a:chExt cx="1576388" cy="1579562"/>
            </a:xfrm>
          </p:grpSpPr>
          <p:sp>
            <p:nvSpPr>
              <p:cNvPr id="28" name="Oval 5">
                <a:extLst>
                  <a:ext uri="{FF2B5EF4-FFF2-40B4-BE49-F238E27FC236}">
                    <a16:creationId xmlns:a16="http://schemas.microsoft.com/office/drawing/2014/main" xmlns="" id="{573A4F5C-B4DF-40B5-9CDA-FEF2006754CA}"/>
                  </a:ext>
                </a:extLst>
              </p:cNvPr>
              <p:cNvSpPr>
                <a:spLocks noChangeArrowheads="1"/>
              </p:cNvSpPr>
              <p:nvPr/>
            </p:nvSpPr>
            <p:spPr bwMode="auto">
              <a:xfrm>
                <a:off x="3622743" y="673094"/>
                <a:ext cx="1576388" cy="1579562"/>
              </a:xfrm>
              <a:prstGeom prst="ellipse">
                <a:avLst/>
              </a:prstGeom>
              <a:solidFill>
                <a:srgbClr val="B26A37"/>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535258"/>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6">
                <a:extLst>
                  <a:ext uri="{FF2B5EF4-FFF2-40B4-BE49-F238E27FC236}">
                    <a16:creationId xmlns:a16="http://schemas.microsoft.com/office/drawing/2014/main" xmlns="" id="{D3362580-775E-4859-83BC-1F2817879C47}"/>
                  </a:ext>
                </a:extLst>
              </p:cNvPr>
              <p:cNvSpPr>
                <a:spLocks noEditPoints="1"/>
              </p:cNvSpPr>
              <p:nvPr/>
            </p:nvSpPr>
            <p:spPr bwMode="auto">
              <a:xfrm>
                <a:off x="3814831" y="896931"/>
                <a:ext cx="1095375" cy="1066800"/>
              </a:xfrm>
              <a:custGeom>
                <a:avLst/>
                <a:gdLst>
                  <a:gd name="T0" fmla="*/ 775 w 2078"/>
                  <a:gd name="T1" fmla="*/ 2019 h 2019"/>
                  <a:gd name="T2" fmla="*/ 736 w 2078"/>
                  <a:gd name="T3" fmla="*/ 1694 h 2019"/>
                  <a:gd name="T4" fmla="*/ 812 w 2078"/>
                  <a:gd name="T5" fmla="*/ 130 h 2019"/>
                  <a:gd name="T6" fmla="*/ 1869 w 2078"/>
                  <a:gd name="T7" fmla="*/ 367 h 2019"/>
                  <a:gd name="T8" fmla="*/ 1977 w 2078"/>
                  <a:gd name="T9" fmla="*/ 631 h 2019"/>
                  <a:gd name="T10" fmla="*/ 1931 w 2078"/>
                  <a:gd name="T11" fmla="*/ 656 h 2019"/>
                  <a:gd name="T12" fmla="*/ 1996 w 2078"/>
                  <a:gd name="T13" fmla="*/ 965 h 2019"/>
                  <a:gd name="T14" fmla="*/ 1950 w 2078"/>
                  <a:gd name="T15" fmla="*/ 1035 h 2019"/>
                  <a:gd name="T16" fmla="*/ 2054 w 2078"/>
                  <a:gd name="T17" fmla="*/ 1386 h 2019"/>
                  <a:gd name="T18" fmla="*/ 1961 w 2078"/>
                  <a:gd name="T19" fmla="*/ 1425 h 2019"/>
                  <a:gd name="T20" fmla="*/ 1983 w 2078"/>
                  <a:gd name="T21" fmla="*/ 1743 h 2019"/>
                  <a:gd name="T22" fmla="*/ 1867 w 2078"/>
                  <a:gd name="T23" fmla="*/ 1821 h 2019"/>
                  <a:gd name="T24" fmla="*/ 1552 w 2078"/>
                  <a:gd name="T25" fmla="*/ 1841 h 2019"/>
                  <a:gd name="T26" fmla="*/ 1562 w 2078"/>
                  <a:gd name="T27" fmla="*/ 2019 h 2019"/>
                  <a:gd name="T28" fmla="*/ 775 w 2078"/>
                  <a:gd name="T29" fmla="*/ 2019 h 2019"/>
                  <a:gd name="T30" fmla="*/ 1204 w 2078"/>
                  <a:gd name="T31" fmla="*/ 1183 h 2019"/>
                  <a:gd name="T32" fmla="*/ 1091 w 2078"/>
                  <a:gd name="T33" fmla="*/ 1183 h 2019"/>
                  <a:gd name="T34" fmla="*/ 1091 w 2078"/>
                  <a:gd name="T35" fmla="*/ 1075 h 2019"/>
                  <a:gd name="T36" fmla="*/ 1180 w 2078"/>
                  <a:gd name="T37" fmla="*/ 886 h 2019"/>
                  <a:gd name="T38" fmla="*/ 1286 w 2078"/>
                  <a:gd name="T39" fmla="*/ 664 h 2019"/>
                  <a:gd name="T40" fmla="*/ 1091 w 2078"/>
                  <a:gd name="T41" fmla="*/ 422 h 2019"/>
                  <a:gd name="T42" fmla="*/ 879 w 2078"/>
                  <a:gd name="T43" fmla="*/ 509 h 2019"/>
                  <a:gd name="T44" fmla="*/ 911 w 2078"/>
                  <a:gd name="T45" fmla="*/ 509 h 2019"/>
                  <a:gd name="T46" fmla="*/ 1066 w 2078"/>
                  <a:gd name="T47" fmla="*/ 624 h 2019"/>
                  <a:gd name="T48" fmla="*/ 911 w 2078"/>
                  <a:gd name="T49" fmla="*/ 745 h 2019"/>
                  <a:gd name="T50" fmla="*/ 749 w 2078"/>
                  <a:gd name="T51" fmla="*/ 604 h 2019"/>
                  <a:gd name="T52" fmla="*/ 1155 w 2078"/>
                  <a:gd name="T53" fmla="*/ 341 h 2019"/>
                  <a:gd name="T54" fmla="*/ 1603 w 2078"/>
                  <a:gd name="T55" fmla="*/ 604 h 2019"/>
                  <a:gd name="T56" fmla="*/ 1399 w 2078"/>
                  <a:gd name="T57" fmla="*/ 866 h 2019"/>
                  <a:gd name="T58" fmla="*/ 1204 w 2078"/>
                  <a:gd name="T59" fmla="*/ 1108 h 2019"/>
                  <a:gd name="T60" fmla="*/ 1204 w 2078"/>
                  <a:gd name="T61" fmla="*/ 1183 h 2019"/>
                  <a:gd name="T62" fmla="*/ 960 w 2078"/>
                  <a:gd name="T63" fmla="*/ 1398 h 2019"/>
                  <a:gd name="T64" fmla="*/ 1139 w 2078"/>
                  <a:gd name="T65" fmla="*/ 1256 h 2019"/>
                  <a:gd name="T66" fmla="*/ 1310 w 2078"/>
                  <a:gd name="T67" fmla="*/ 1398 h 2019"/>
                  <a:gd name="T68" fmla="*/ 1139 w 2078"/>
                  <a:gd name="T69" fmla="*/ 1526 h 2019"/>
                  <a:gd name="T70" fmla="*/ 960 w 2078"/>
                  <a:gd name="T71" fmla="*/ 1398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8" h="2019">
                    <a:moveTo>
                      <a:pt x="775" y="2019"/>
                    </a:moveTo>
                    <a:cubicBezTo>
                      <a:pt x="777" y="1908"/>
                      <a:pt x="765" y="1797"/>
                      <a:pt x="736" y="1694"/>
                    </a:cubicBezTo>
                    <a:cubicBezTo>
                      <a:pt x="0" y="1279"/>
                      <a:pt x="193" y="323"/>
                      <a:pt x="812" y="130"/>
                    </a:cubicBezTo>
                    <a:cubicBezTo>
                      <a:pt x="1137" y="0"/>
                      <a:pt x="1580" y="78"/>
                      <a:pt x="1869" y="367"/>
                    </a:cubicBezTo>
                    <a:cubicBezTo>
                      <a:pt x="2078" y="576"/>
                      <a:pt x="1977" y="631"/>
                      <a:pt x="1977" y="631"/>
                    </a:cubicBezTo>
                    <a:lnTo>
                      <a:pt x="1931" y="656"/>
                    </a:lnTo>
                    <a:cubicBezTo>
                      <a:pt x="1957" y="756"/>
                      <a:pt x="2002" y="940"/>
                      <a:pt x="1996" y="965"/>
                    </a:cubicBezTo>
                    <a:cubicBezTo>
                      <a:pt x="1988" y="1000"/>
                      <a:pt x="1950" y="1035"/>
                      <a:pt x="1950" y="1035"/>
                    </a:cubicBezTo>
                    <a:lnTo>
                      <a:pt x="2054" y="1386"/>
                    </a:lnTo>
                    <a:lnTo>
                      <a:pt x="1961" y="1425"/>
                    </a:lnTo>
                    <a:cubicBezTo>
                      <a:pt x="1982" y="1538"/>
                      <a:pt x="1994" y="1632"/>
                      <a:pt x="1983" y="1743"/>
                    </a:cubicBezTo>
                    <a:cubicBezTo>
                      <a:pt x="1981" y="1763"/>
                      <a:pt x="1918" y="1818"/>
                      <a:pt x="1867" y="1821"/>
                    </a:cubicBezTo>
                    <a:lnTo>
                      <a:pt x="1552" y="1841"/>
                    </a:lnTo>
                    <a:lnTo>
                      <a:pt x="1562" y="2019"/>
                    </a:lnTo>
                    <a:lnTo>
                      <a:pt x="775" y="2019"/>
                    </a:lnTo>
                    <a:close/>
                    <a:moveTo>
                      <a:pt x="1204" y="1183"/>
                    </a:moveTo>
                    <a:lnTo>
                      <a:pt x="1091" y="1183"/>
                    </a:lnTo>
                    <a:lnTo>
                      <a:pt x="1091" y="1075"/>
                    </a:lnTo>
                    <a:cubicBezTo>
                      <a:pt x="1091" y="1012"/>
                      <a:pt x="1120" y="949"/>
                      <a:pt x="1180" y="886"/>
                    </a:cubicBezTo>
                    <a:cubicBezTo>
                      <a:pt x="1251" y="814"/>
                      <a:pt x="1286" y="741"/>
                      <a:pt x="1286" y="664"/>
                    </a:cubicBezTo>
                    <a:cubicBezTo>
                      <a:pt x="1286" y="507"/>
                      <a:pt x="1221" y="426"/>
                      <a:pt x="1091" y="422"/>
                    </a:cubicBezTo>
                    <a:cubicBezTo>
                      <a:pt x="987" y="431"/>
                      <a:pt x="917" y="460"/>
                      <a:pt x="879" y="509"/>
                    </a:cubicBezTo>
                    <a:cubicBezTo>
                      <a:pt x="884" y="509"/>
                      <a:pt x="895" y="509"/>
                      <a:pt x="911" y="509"/>
                    </a:cubicBezTo>
                    <a:cubicBezTo>
                      <a:pt x="1015" y="509"/>
                      <a:pt x="1066" y="548"/>
                      <a:pt x="1066" y="624"/>
                    </a:cubicBezTo>
                    <a:cubicBezTo>
                      <a:pt x="1055" y="696"/>
                      <a:pt x="1004" y="736"/>
                      <a:pt x="911" y="745"/>
                    </a:cubicBezTo>
                    <a:cubicBezTo>
                      <a:pt x="814" y="736"/>
                      <a:pt x="760" y="689"/>
                      <a:pt x="749" y="604"/>
                    </a:cubicBezTo>
                    <a:cubicBezTo>
                      <a:pt x="770" y="447"/>
                      <a:pt x="906" y="359"/>
                      <a:pt x="1155" y="341"/>
                    </a:cubicBezTo>
                    <a:cubicBezTo>
                      <a:pt x="1438" y="350"/>
                      <a:pt x="1587" y="438"/>
                      <a:pt x="1603" y="604"/>
                    </a:cubicBezTo>
                    <a:cubicBezTo>
                      <a:pt x="1603" y="694"/>
                      <a:pt x="1535" y="781"/>
                      <a:pt x="1399" y="866"/>
                    </a:cubicBezTo>
                    <a:cubicBezTo>
                      <a:pt x="1269" y="947"/>
                      <a:pt x="1204" y="1028"/>
                      <a:pt x="1204" y="1108"/>
                    </a:cubicBezTo>
                    <a:lnTo>
                      <a:pt x="1204" y="1183"/>
                    </a:lnTo>
                    <a:close/>
                    <a:moveTo>
                      <a:pt x="960" y="1398"/>
                    </a:moveTo>
                    <a:cubicBezTo>
                      <a:pt x="971" y="1313"/>
                      <a:pt x="1031" y="1266"/>
                      <a:pt x="1139" y="1256"/>
                    </a:cubicBezTo>
                    <a:cubicBezTo>
                      <a:pt x="1242" y="1266"/>
                      <a:pt x="1299" y="1313"/>
                      <a:pt x="1310" y="1398"/>
                    </a:cubicBezTo>
                    <a:cubicBezTo>
                      <a:pt x="1305" y="1479"/>
                      <a:pt x="1248" y="1521"/>
                      <a:pt x="1139" y="1526"/>
                    </a:cubicBezTo>
                    <a:cubicBezTo>
                      <a:pt x="1025" y="1521"/>
                      <a:pt x="966" y="1479"/>
                      <a:pt x="960" y="13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535258"/>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pic>
        <p:nvPicPr>
          <p:cNvPr id="2050" name="Picture 2">
            <a:extLst>
              <a:ext uri="{FF2B5EF4-FFF2-40B4-BE49-F238E27FC236}">
                <a16:creationId xmlns:a16="http://schemas.microsoft.com/office/drawing/2014/main" xmlns="" id="{D2C0A6A4-E827-47E1-A396-2D0A48D04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44207" y="2018994"/>
            <a:ext cx="3521004" cy="4509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
            <a:extLst>
              <a:ext uri="{FF2B5EF4-FFF2-40B4-BE49-F238E27FC236}">
                <a16:creationId xmlns:a16="http://schemas.microsoft.com/office/drawing/2014/main" xmlns="" id="{60AB1543-52EC-45A7-ADF6-B05D3EF2D10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0862"/>
          <a:stretch/>
        </p:blipFill>
        <p:spPr bwMode="auto">
          <a:xfrm>
            <a:off x="9942991" y="153257"/>
            <a:ext cx="2146468" cy="1192284"/>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301341"/>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xmlns="" id="{B9E34577-498D-4C28-A7D2-D33B076EE23B}"/>
              </a:ext>
            </a:extLst>
          </p:cNvPr>
          <p:cNvGrpSpPr/>
          <p:nvPr/>
        </p:nvGrpSpPr>
        <p:grpSpPr>
          <a:xfrm>
            <a:off x="-156"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618952"/>
                <a:ext cx="10312781" cy="60037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美国滥用“国家安全”打压中企劣迹斑斑</a:t>
                </a: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
        <p:nvSpPr>
          <p:cNvPr id="30" name="文本框 1">
            <a:extLst>
              <a:ext uri="{FF2B5EF4-FFF2-40B4-BE49-F238E27FC236}">
                <a16:creationId xmlns:a16="http://schemas.microsoft.com/office/drawing/2014/main" xmlns="" id="{A27E56E2-1389-4220-B326-7D34040E5104}"/>
              </a:ext>
            </a:extLst>
          </p:cNvPr>
          <p:cNvSpPr txBox="1">
            <a:spLocks noChangeArrowheads="1"/>
          </p:cNvSpPr>
          <p:nvPr/>
        </p:nvSpPr>
        <p:spPr bwMode="auto">
          <a:xfrm>
            <a:off x="4977531" y="4294561"/>
            <a:ext cx="6731869" cy="178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2800" algn="ctr" eaLnBrk="1">
              <a:lnSpc>
                <a:spcPct val="150000"/>
              </a:lnSpc>
              <a:buNone/>
            </a:pPr>
            <a:r>
              <a:rPr lang="zh-CN" altLang="en-US" sz="3600" b="1" dirty="0">
                <a:solidFill>
                  <a:srgbClr val="B26A37"/>
                </a:solidFill>
                <a:latin typeface="Arial" panose="020B0604020202020204" pitchFamily="34" charset="0"/>
                <a:sym typeface="Arial" panose="020B0604020202020204" pitchFamily="34" charset="0"/>
              </a:rPr>
              <a:t>技术民族主义道路</a:t>
            </a:r>
            <a:endParaRPr lang="en-US" altLang="zh-CN" sz="3600" b="1" dirty="0">
              <a:solidFill>
                <a:srgbClr val="B26A37"/>
              </a:solidFill>
              <a:latin typeface="Arial" panose="020B0604020202020204" pitchFamily="34" charset="0"/>
              <a:sym typeface="Arial" panose="020B0604020202020204" pitchFamily="34" charset="0"/>
            </a:endParaRPr>
          </a:p>
          <a:p>
            <a:pPr indent="622800" algn="ctr" eaLnBrk="1">
              <a:lnSpc>
                <a:spcPct val="150000"/>
              </a:lnSpc>
              <a:buNone/>
            </a:pPr>
            <a:r>
              <a:rPr lang="zh-CN" altLang="en-US" sz="3600" b="1" dirty="0">
                <a:solidFill>
                  <a:srgbClr val="B26A37"/>
                </a:solidFill>
                <a:latin typeface="Arial" panose="020B0604020202020204" pitchFamily="34" charset="0"/>
                <a:sym typeface="Arial" panose="020B0604020202020204" pitchFamily="34" charset="0"/>
              </a:rPr>
              <a:t>维持其超级垄断利益</a:t>
            </a:r>
          </a:p>
        </p:txBody>
      </p:sp>
      <p:pic>
        <p:nvPicPr>
          <p:cNvPr id="3076" name="Picture 4">
            <a:extLst>
              <a:ext uri="{FF2B5EF4-FFF2-40B4-BE49-F238E27FC236}">
                <a16:creationId xmlns:a16="http://schemas.microsoft.com/office/drawing/2014/main" xmlns="" id="{0DD382CB-4A71-432D-BE00-CD975FFD5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00" y="1450182"/>
            <a:ext cx="4397014" cy="6217707"/>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1">
            <a:extLst>
              <a:ext uri="{FF2B5EF4-FFF2-40B4-BE49-F238E27FC236}">
                <a16:creationId xmlns:a16="http://schemas.microsoft.com/office/drawing/2014/main" xmlns="" id="{4B7D2482-A74D-4D11-A55C-937B9CB7A1A0}"/>
              </a:ext>
            </a:extLst>
          </p:cNvPr>
          <p:cNvSpPr txBox="1">
            <a:spLocks noChangeArrowheads="1"/>
          </p:cNvSpPr>
          <p:nvPr/>
        </p:nvSpPr>
        <p:spPr bwMode="auto">
          <a:xfrm>
            <a:off x="4977531" y="1992484"/>
            <a:ext cx="6731869"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2800" algn="just" eaLnBrk="1">
              <a:lnSpc>
                <a:spcPct val="150000"/>
              </a:lnSpc>
              <a:buNone/>
            </a:pPr>
            <a:r>
              <a:rPr lang="en-US" altLang="zh-CN" sz="2400" dirty="0">
                <a:latin typeface="Arial" panose="020B0604020202020204" pitchFamily="34" charset="0"/>
                <a:sym typeface="Arial" panose="020B0604020202020204" pitchFamily="34" charset="0"/>
              </a:rPr>
              <a:t>2020</a:t>
            </a:r>
            <a:r>
              <a:rPr lang="zh-CN" altLang="en-US" sz="2400" dirty="0">
                <a:latin typeface="Arial" panose="020B0604020202020204" pitchFamily="34" charset="0"/>
                <a:sym typeface="Arial" panose="020B0604020202020204" pitchFamily="34" charset="0"/>
              </a:rPr>
              <a:t>年</a:t>
            </a:r>
            <a:r>
              <a:rPr lang="en-US" altLang="zh-CN" sz="2400" dirty="0">
                <a:latin typeface="Arial" panose="020B0604020202020204" pitchFamily="34" charset="0"/>
                <a:sym typeface="Arial" panose="020B0604020202020204" pitchFamily="34" charset="0"/>
              </a:rPr>
              <a:t>12</a:t>
            </a:r>
            <a:r>
              <a:rPr lang="zh-CN" altLang="en-US" sz="2400" dirty="0">
                <a:latin typeface="Arial" panose="020B0604020202020204" pitchFamily="34" charset="0"/>
                <a:sym typeface="Arial" panose="020B0604020202020204" pitchFamily="34" charset="0"/>
              </a:rPr>
              <a:t>月，美国商务部将中芯国际等</a:t>
            </a:r>
            <a:r>
              <a:rPr lang="en-US" altLang="zh-CN" sz="2400" dirty="0">
                <a:latin typeface="Arial" panose="020B0604020202020204" pitchFamily="34" charset="0"/>
                <a:sym typeface="Arial" panose="020B0604020202020204" pitchFamily="34" charset="0"/>
              </a:rPr>
              <a:t>59</a:t>
            </a:r>
            <a:r>
              <a:rPr lang="zh-CN" altLang="en-US" sz="2400" dirty="0">
                <a:latin typeface="Arial" panose="020B0604020202020204" pitchFamily="34" charset="0"/>
                <a:sym typeface="Arial" panose="020B0604020202020204" pitchFamily="34" charset="0"/>
              </a:rPr>
              <a:t>家中国企业列入“实体清单”。泛化“国家安全”已成为美国遏制中国的重要手段之一。</a:t>
            </a:r>
          </a:p>
        </p:txBody>
      </p:sp>
      <p:pic>
        <p:nvPicPr>
          <p:cNvPr id="13" name="Picture 2">
            <a:extLst>
              <a:ext uri="{FF2B5EF4-FFF2-40B4-BE49-F238E27FC236}">
                <a16:creationId xmlns:a16="http://schemas.microsoft.com/office/drawing/2014/main" xmlns="" id="{5CA516F2-8889-4E09-A3DC-799453D245D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0862"/>
          <a:stretch/>
        </p:blipFill>
        <p:spPr bwMode="auto">
          <a:xfrm>
            <a:off x="9942991" y="153257"/>
            <a:ext cx="2146468" cy="1192284"/>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21573"/>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a:t>
            </a: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、经济全球化及其影响</a:t>
            </a:r>
          </a:p>
        </p:txBody>
      </p:sp>
      <p:sp>
        <p:nvSpPr>
          <p:cNvPr id="71" name="PA-文本框 1">
            <a:extLst>
              <a:ext uri="{FF2B5EF4-FFF2-40B4-BE49-F238E27FC236}">
                <a16:creationId xmlns:a16="http://schemas.microsoft.com/office/drawing/2014/main" xmlns="" id="{A9F04020-E9F0-4A58-A96F-4107AAF26B7A}"/>
              </a:ext>
            </a:extLst>
          </p:cNvPr>
          <p:cNvSpPr txBox="1">
            <a:spLocks noChangeArrowheads="1"/>
          </p:cNvSpPr>
          <p:nvPr>
            <p:custDataLst>
              <p:tags r:id="rId2"/>
            </p:custDataLst>
          </p:nvPr>
        </p:nvSpPr>
        <p:spPr bwMode="auto">
          <a:xfrm>
            <a:off x="7105515" y="2154216"/>
            <a:ext cx="459549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Tx/>
              <a:buNone/>
            </a:pPr>
            <a:r>
              <a:rPr lang="zh-CN" altLang="en-US" sz="2400" dirty="0">
                <a:latin typeface="Arial" panose="020B0604020202020204" pitchFamily="34" charset="0"/>
                <a:sym typeface="Arial" panose="020B0604020202020204" pitchFamily="34" charset="0"/>
              </a:rPr>
              <a:t>世界各国、各地区的经济活动越来越超出某一国家和地区的范围而相互联系、相互依赖。</a:t>
            </a:r>
          </a:p>
        </p:txBody>
      </p:sp>
      <p:graphicFrame>
        <p:nvGraphicFramePr>
          <p:cNvPr id="3" name="PA-图示 2">
            <a:extLst>
              <a:ext uri="{FF2B5EF4-FFF2-40B4-BE49-F238E27FC236}">
                <a16:creationId xmlns:a16="http://schemas.microsoft.com/office/drawing/2014/main" xmlns="" id="{B9908E8B-6E07-4AC7-B6BD-3DB902B7AADF}"/>
              </a:ext>
            </a:extLst>
          </p:cNvPr>
          <p:cNvGraphicFramePr/>
          <p:nvPr>
            <p:custDataLst>
              <p:tags r:id="rId3"/>
            </p:custDataLst>
            <p:extLst>
              <p:ext uri="{D42A27DB-BD31-4B8C-83A1-F6EECF244321}">
                <p14:modId xmlns:p14="http://schemas.microsoft.com/office/powerpoint/2010/main" val="2866600549"/>
              </p:ext>
            </p:extLst>
          </p:nvPr>
        </p:nvGraphicFramePr>
        <p:xfrm>
          <a:off x="387170" y="1613189"/>
          <a:ext cx="6619858" cy="445895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A-图片 3">
            <a:extLst>
              <a:ext uri="{FF2B5EF4-FFF2-40B4-BE49-F238E27FC236}">
                <a16:creationId xmlns:a16="http://schemas.microsoft.com/office/drawing/2014/main" xmlns="" id="{88FA00C0-01A0-433C-B087-8EC4592BF06E}"/>
              </a:ext>
            </a:extLst>
          </p:cNvPr>
          <p:cNvPicPr>
            <a:picLocks noChangeAspect="1"/>
          </p:cNvPicPr>
          <p:nvPr>
            <p:custDataLst>
              <p:tags r:id="rId4"/>
            </p:custDataLst>
          </p:nvPr>
        </p:nvPicPr>
        <p:blipFill>
          <a:blip r:embed="rId11"/>
          <a:stretch>
            <a:fillRect/>
          </a:stretch>
        </p:blipFill>
        <p:spPr>
          <a:xfrm>
            <a:off x="7209338" y="4229314"/>
            <a:ext cx="4595492" cy="2253780"/>
          </a:xfrm>
          <a:prstGeom prst="rect">
            <a:avLst/>
          </a:prstGeom>
          <a:ln>
            <a:noFill/>
          </a:ln>
          <a:effectLst>
            <a:outerShdw blurRad="190500" algn="tl" rotWithShape="0">
              <a:srgbClr val="000000">
                <a:alpha val="70000"/>
              </a:srgbClr>
            </a:outerShdw>
          </a:effectLst>
        </p:spPr>
      </p:pic>
      <p:sp>
        <p:nvSpPr>
          <p:cNvPr id="36" name="矩形 4">
            <a:extLst>
              <a:ext uri="{FF2B5EF4-FFF2-40B4-BE49-F238E27FC236}">
                <a16:creationId xmlns:a16="http://schemas.microsoft.com/office/drawing/2014/main" xmlns="" id="{63AA0BEC-F6D1-440D-B8EE-A3358943C174}"/>
              </a:ext>
            </a:extLst>
          </p:cNvPr>
          <p:cNvSpPr>
            <a:spLocks noChangeArrowheads="1"/>
          </p:cNvSpPr>
          <p:nvPr/>
        </p:nvSpPr>
        <p:spPr bwMode="auto">
          <a:xfrm>
            <a:off x="482600" y="1408408"/>
            <a:ext cx="11214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latin typeface="Arial" panose="020B0604020202020204" pitchFamily="34" charset="0"/>
                <a:sym typeface="Arial" panose="020B0604020202020204" pitchFamily="34" charset="0"/>
              </a:rPr>
              <a:t>经济全球化的含义</a:t>
            </a:r>
          </a:p>
        </p:txBody>
      </p:sp>
      <p:pic>
        <p:nvPicPr>
          <p:cNvPr id="8" name="图片 60">
            <a:hlinkClick r:id="rId12" action="ppaction://hlinksldjump"/>
            <a:extLst>
              <a:ext uri="{FF2B5EF4-FFF2-40B4-BE49-F238E27FC236}">
                <a16:creationId xmlns:a16="http://schemas.microsoft.com/office/drawing/2014/main" xmlns="" id="{4262DC96-3FC8-4D06-A12C-219E9CEA0A6C}"/>
              </a:ext>
            </a:extLst>
          </p:cNvPr>
          <p:cNvPicPr>
            <a:picLocks noChangeAspect="1" noChangeArrowheads="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7526" y="6176297"/>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9242492"/>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450E6510-4A97-45F4-8343-8DAF88225E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7730546">
            <a:off x="-89437" y="1736962"/>
            <a:ext cx="3783756" cy="423569"/>
          </a:xfrm>
          <a:prstGeom prst="rect">
            <a:avLst/>
          </a:prstGeom>
        </p:spPr>
      </p:pic>
      <p:grpSp>
        <p:nvGrpSpPr>
          <p:cNvPr id="15" name="组合 14">
            <a:extLst>
              <a:ext uri="{FF2B5EF4-FFF2-40B4-BE49-F238E27FC236}">
                <a16:creationId xmlns:a16="http://schemas.microsoft.com/office/drawing/2014/main" xmlns="" id="{73205834-7BC3-4E3A-AB6C-314CCCAA0B8E}"/>
              </a:ext>
            </a:extLst>
          </p:cNvPr>
          <p:cNvGrpSpPr/>
          <p:nvPr/>
        </p:nvGrpSpPr>
        <p:grpSpPr>
          <a:xfrm>
            <a:off x="0" y="859950"/>
            <a:ext cx="2450640" cy="1575797"/>
            <a:chOff x="0" y="859950"/>
            <a:chExt cx="2450640" cy="1575797"/>
          </a:xfrm>
        </p:grpSpPr>
        <p:sp>
          <p:nvSpPr>
            <p:cNvPr id="18" name="任意多边形: 形状 17">
              <a:extLst>
                <a:ext uri="{FF2B5EF4-FFF2-40B4-BE49-F238E27FC236}">
                  <a16:creationId xmlns:a16="http://schemas.microsoft.com/office/drawing/2014/main" xmlns="" id="{1FBB5E52-8750-49C2-8E62-E581B30F1147}"/>
                </a:ext>
              </a:extLst>
            </p:cNvPr>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9" name="矩形 18">
              <a:extLst>
                <a:ext uri="{FF2B5EF4-FFF2-40B4-BE49-F238E27FC236}">
                  <a16:creationId xmlns:a16="http://schemas.microsoft.com/office/drawing/2014/main" xmlns="" id="{A5E80651-6CD7-4D18-8C89-6EDB6ACAB3F1}"/>
                </a:ext>
              </a:extLst>
            </p:cNvPr>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grpSp>
      <p:pic>
        <p:nvPicPr>
          <p:cNvPr id="24" name="图片 23">
            <a:extLst>
              <a:ext uri="{FF2B5EF4-FFF2-40B4-BE49-F238E27FC236}">
                <a16:creationId xmlns:a16="http://schemas.microsoft.com/office/drawing/2014/main" xmlns="" id="{7CBA563D-BCF2-4B9D-BD2A-4A910BECD26E}"/>
              </a:ext>
            </a:extLst>
          </p:cNvPr>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p:blipFill>
        <p:spPr>
          <a:xfrm>
            <a:off x="295012" y="755634"/>
            <a:ext cx="1522440" cy="1575798"/>
          </a:xfrm>
          <a:prstGeom prst="rect">
            <a:avLst/>
          </a:prstGeom>
        </p:spPr>
      </p:pic>
      <p:sp>
        <p:nvSpPr>
          <p:cNvPr id="7" name="任意多边形: 形状 6">
            <a:extLst>
              <a:ext uri="{FF2B5EF4-FFF2-40B4-BE49-F238E27FC236}">
                <a16:creationId xmlns:a16="http://schemas.microsoft.com/office/drawing/2014/main" xmlns="" id="{06DD9368-75CA-4B79-AA73-6E64A89E5D54}"/>
              </a:ext>
            </a:extLst>
          </p:cNvPr>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6" name="任意多边形: 形状 15">
            <a:extLst>
              <a:ext uri="{FF2B5EF4-FFF2-40B4-BE49-F238E27FC236}">
                <a16:creationId xmlns:a16="http://schemas.microsoft.com/office/drawing/2014/main" xmlns="" id="{448C7BEB-4FD0-407B-8FD6-6B29DE11E90F}"/>
              </a:ext>
            </a:extLst>
          </p:cNvPr>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3" name="任意多边形: 形状 12">
            <a:extLst>
              <a:ext uri="{FF2B5EF4-FFF2-40B4-BE49-F238E27FC236}">
                <a16:creationId xmlns:a16="http://schemas.microsoft.com/office/drawing/2014/main" xmlns="" id="{E2B45B91-47E1-47EE-9771-46EBF0D548DB}"/>
              </a:ext>
            </a:extLst>
          </p:cNvPr>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20" name="任意多边形: 形状 19">
            <a:extLst>
              <a:ext uri="{FF2B5EF4-FFF2-40B4-BE49-F238E27FC236}">
                <a16:creationId xmlns:a16="http://schemas.microsoft.com/office/drawing/2014/main" xmlns="" id="{AC3C4618-1299-4265-8F5E-D30E0224442D}"/>
              </a:ext>
            </a:extLst>
          </p:cNvPr>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pic>
        <p:nvPicPr>
          <p:cNvPr id="22" name="图片 21">
            <a:extLst>
              <a:ext uri="{FF2B5EF4-FFF2-40B4-BE49-F238E27FC236}">
                <a16:creationId xmlns:a16="http://schemas.microsoft.com/office/drawing/2014/main" xmlns="" id="{951ADE18-9224-4B57-A238-FFC4B445D29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8308133">
            <a:off x="3366636" y="2813448"/>
            <a:ext cx="6416416" cy="423569"/>
          </a:xfrm>
          <a:prstGeom prst="rect">
            <a:avLst/>
          </a:prstGeom>
        </p:spPr>
      </p:pic>
      <p:sp>
        <p:nvSpPr>
          <p:cNvPr id="28" name="文本框 27">
            <a:extLst>
              <a:ext uri="{FF2B5EF4-FFF2-40B4-BE49-F238E27FC236}">
                <a16:creationId xmlns:a16="http://schemas.microsoft.com/office/drawing/2014/main" xmlns="" id="{5EB2E0D5-5AEC-4499-9FED-EF5387AC0BE0}"/>
              </a:ext>
            </a:extLst>
          </p:cNvPr>
          <p:cNvSpPr txBox="1"/>
          <p:nvPr/>
        </p:nvSpPr>
        <p:spPr>
          <a:xfrm>
            <a:off x="381349" y="3025232"/>
            <a:ext cx="5180380" cy="903645"/>
          </a:xfrm>
          <a:prstGeom prst="rect">
            <a:avLst/>
          </a:prstGeom>
          <a:noFill/>
        </p:spPr>
        <p:txBody>
          <a:bodyPr wrap="square" rtlCol="0">
            <a:spAutoFit/>
            <a:scene3d>
              <a:camera prst="orthographicFront"/>
              <a:lightRig rig="threePt" dir="t"/>
            </a:scene3d>
            <a:sp3d contourW="12700"/>
          </a:bodyPr>
          <a:lstStyle/>
          <a:p>
            <a:pPr lvl="0" algn="ctr" defTabSz="457200" eaLnBrk="1" fontAlgn="auto" hangingPunct="1">
              <a:lnSpc>
                <a:spcPct val="120000"/>
              </a:lnSpc>
              <a:spcBef>
                <a:spcPts val="0"/>
              </a:spcBef>
              <a:spcAft>
                <a:spcPts val="0"/>
              </a:spcAft>
              <a:defRPr/>
            </a:pP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怎么看经济全球化</a:t>
            </a:r>
          </a:p>
        </p:txBody>
      </p:sp>
      <p:pic>
        <p:nvPicPr>
          <p:cNvPr id="14" name="图片 13">
            <a:hlinkClick r:id="rId8" action="ppaction://hlinkfile"/>
            <a:extLst>
              <a:ext uri="{FF2B5EF4-FFF2-40B4-BE49-F238E27FC236}">
                <a16:creationId xmlns:a16="http://schemas.microsoft.com/office/drawing/2014/main" xmlns="" id="{3B9D8648-BF6C-450A-AB37-C5A71DC894ED}"/>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extLst>
      <p:ext uri="{BB962C8B-B14F-4D97-AF65-F5344CB8AC3E}">
        <p14:creationId xmlns:p14="http://schemas.microsoft.com/office/powerpoint/2010/main" val="277809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图片 1">
            <a:extLst>
              <a:ext uri="{FF2B5EF4-FFF2-40B4-BE49-F238E27FC236}">
                <a16:creationId xmlns:a16="http://schemas.microsoft.com/office/drawing/2014/main" xmlns="" id="{849D666A-C79F-4D47-A15E-8861216381F6}"/>
              </a:ext>
            </a:extLst>
          </p:cNvPr>
          <p:cNvPicPr>
            <a:picLocks noChangeAspect="1"/>
          </p:cNvPicPr>
          <p:nvPr>
            <p:custDataLst>
              <p:tags r:id="rId1"/>
            </p:custDataLst>
          </p:nvPr>
        </p:nvPicPr>
        <p:blipFill>
          <a:blip r:embed="rId8"/>
          <a:stretch>
            <a:fillRect/>
          </a:stretch>
        </p:blipFill>
        <p:spPr>
          <a:xfrm>
            <a:off x="8613775" y="1791269"/>
            <a:ext cx="2994025" cy="2207024"/>
          </a:xfrm>
          <a:prstGeom prst="rect">
            <a:avLst/>
          </a:prstGeom>
        </p:spPr>
      </p:pic>
      <p:sp>
        <p:nvSpPr>
          <p:cNvPr id="22" name="PA-文本框 21">
            <a:extLst>
              <a:ext uri="{FF2B5EF4-FFF2-40B4-BE49-F238E27FC236}">
                <a16:creationId xmlns:a16="http://schemas.microsoft.com/office/drawing/2014/main" xmlns="" id="{0172E490-A5DA-43E5-A769-81A055F62080}"/>
              </a:ext>
            </a:extLst>
          </p:cNvPr>
          <p:cNvSpPr txBox="1"/>
          <p:nvPr>
            <p:custDataLst>
              <p:tags r:id="rId2"/>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cxnSp>
        <p:nvCxnSpPr>
          <p:cNvPr id="29" name="PA-直接连接符 28">
            <a:extLst>
              <a:ext uri="{FF2B5EF4-FFF2-40B4-BE49-F238E27FC236}">
                <a16:creationId xmlns:a16="http://schemas.microsoft.com/office/drawing/2014/main" xmlns="" id="{893A69EB-014C-42BA-A545-4F7B2E7B7DC4}"/>
              </a:ext>
            </a:extLst>
          </p:cNvPr>
          <p:cNvCxnSpPr/>
          <p:nvPr>
            <p:custDataLst>
              <p:tags r:id="rId3"/>
            </p:custDataLst>
          </p:nvPr>
        </p:nvCxnSpPr>
        <p:spPr>
          <a:xfrm>
            <a:off x="218395" y="1638074"/>
            <a:ext cx="11336337" cy="3175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PA-文本框 7">
            <a:extLst>
              <a:ext uri="{FF2B5EF4-FFF2-40B4-BE49-F238E27FC236}">
                <a16:creationId xmlns:a16="http://schemas.microsoft.com/office/drawing/2014/main" xmlns="" id="{9BE1304D-6E72-4381-A12A-9C74E368FC36}"/>
              </a:ext>
            </a:extLst>
          </p:cNvPr>
          <p:cNvSpPr txBox="1">
            <a:spLocks noChangeArrowheads="1"/>
          </p:cNvSpPr>
          <p:nvPr>
            <p:custDataLst>
              <p:tags r:id="rId4"/>
            </p:custDataLst>
          </p:nvPr>
        </p:nvSpPr>
        <p:spPr bwMode="auto">
          <a:xfrm>
            <a:off x="774020" y="1407886"/>
            <a:ext cx="58134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b="1" dirty="0">
                <a:solidFill>
                  <a:srgbClr val="B26A37"/>
                </a:solidFill>
                <a:latin typeface="Arial" panose="020B0604020202020204" pitchFamily="34" charset="0"/>
                <a:sym typeface="Arial" panose="020B0604020202020204" pitchFamily="34" charset="0"/>
              </a:rPr>
              <a:t>历史回顾：经济全球化的发展进程</a:t>
            </a:r>
          </a:p>
        </p:txBody>
      </p:sp>
      <p:pic>
        <p:nvPicPr>
          <p:cNvPr id="22530" name="PA-图片 2">
            <a:extLst>
              <a:ext uri="{FF2B5EF4-FFF2-40B4-BE49-F238E27FC236}">
                <a16:creationId xmlns:a16="http://schemas.microsoft.com/office/drawing/2014/main" xmlns="" id="{9F47D00A-4FF8-4D5D-B57A-4E948FF196CE}"/>
              </a:ext>
            </a:extLst>
          </p:cNvPr>
          <p:cNvPicPr>
            <a:picLocks noChangeAspect="1" noChangeArrowheads="1"/>
          </p:cNvPicPr>
          <p:nvPr>
            <p:custDataLst>
              <p:tags r:id="rId5"/>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8096250" y="3891139"/>
            <a:ext cx="3987610" cy="24822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 name="PA-矩形 22530">
            <a:extLst>
              <a:ext uri="{FF2B5EF4-FFF2-40B4-BE49-F238E27FC236}">
                <a16:creationId xmlns:a16="http://schemas.microsoft.com/office/drawing/2014/main" xmlns="" id="{1DD6AFBF-2DE3-4388-BDFD-70AA9E027B5B}"/>
              </a:ext>
            </a:extLst>
          </p:cNvPr>
          <p:cNvSpPr>
            <a:spLocks noChangeArrowheads="1"/>
          </p:cNvSpPr>
          <p:nvPr>
            <p:custDataLst>
              <p:tags r:id="rId6"/>
            </p:custDataLst>
          </p:nvPr>
        </p:nvSpPr>
        <p:spPr bwMode="auto">
          <a:xfrm>
            <a:off x="561295" y="1914299"/>
            <a:ext cx="7534955" cy="44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3538" indent="-3635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Clr>
                <a:srgbClr val="B26A37"/>
              </a:buClr>
              <a:buFont typeface="Wingdings" panose="05000000000000000000" pitchFamily="2" charset="2"/>
              <a:buChar char="n"/>
            </a:pPr>
            <a:r>
              <a:rPr lang="en-US" altLang="zh-CN" sz="2400" dirty="0">
                <a:solidFill>
                  <a:srgbClr val="000000"/>
                </a:solidFill>
                <a:latin typeface="Arial" panose="020B0604020202020204" pitchFamily="34" charset="0"/>
                <a:sym typeface="Arial" panose="020B0604020202020204" pitchFamily="34" charset="0"/>
              </a:rPr>
              <a:t>16</a:t>
            </a:r>
            <a:r>
              <a:rPr lang="zh-CN" altLang="en-US" sz="2400" dirty="0">
                <a:solidFill>
                  <a:srgbClr val="000000"/>
                </a:solidFill>
                <a:latin typeface="Arial" panose="020B0604020202020204" pitchFamily="34" charset="0"/>
                <a:sym typeface="Arial" panose="020B0604020202020204" pitchFamily="34" charset="0"/>
              </a:rPr>
              <a:t>世纪，新航路开辟后，世界市场开始出现</a:t>
            </a:r>
            <a:endParaRPr lang="en-US" altLang="zh-CN" sz="2400" dirty="0">
              <a:solidFill>
                <a:srgbClr val="000000"/>
              </a:solidFill>
              <a:latin typeface="Arial" panose="020B0604020202020204" pitchFamily="34" charset="0"/>
              <a:sym typeface="Arial" panose="020B0604020202020204" pitchFamily="34" charset="0"/>
            </a:endParaRPr>
          </a:p>
          <a:p>
            <a:pPr algn="just" eaLnBrk="1" hangingPunct="1">
              <a:lnSpc>
                <a:spcPct val="150000"/>
              </a:lnSpc>
              <a:spcBef>
                <a:spcPct val="0"/>
              </a:spcBef>
              <a:buClr>
                <a:srgbClr val="B26A37"/>
              </a:buClr>
              <a:buFont typeface="Wingdings" panose="05000000000000000000" pitchFamily="2" charset="2"/>
              <a:buChar char="n"/>
            </a:pPr>
            <a:r>
              <a:rPr lang="zh-CN" altLang="en-US" sz="2400" dirty="0">
                <a:solidFill>
                  <a:srgbClr val="000000"/>
                </a:solidFill>
                <a:latin typeface="Arial" panose="020B0604020202020204" pitchFamily="34" charset="0"/>
                <a:sym typeface="Arial" panose="020B0604020202020204" pitchFamily="34" charset="0"/>
              </a:rPr>
              <a:t>第一次工业革命后，国际贸易迅速发展，世界市场初步形成</a:t>
            </a:r>
            <a:endParaRPr lang="en-US" altLang="zh-CN" sz="2400" dirty="0">
              <a:solidFill>
                <a:srgbClr val="000000"/>
              </a:solidFill>
              <a:latin typeface="Arial" panose="020B0604020202020204" pitchFamily="34" charset="0"/>
              <a:sym typeface="Arial" panose="020B0604020202020204" pitchFamily="34" charset="0"/>
            </a:endParaRPr>
          </a:p>
          <a:p>
            <a:pPr algn="just" eaLnBrk="1" hangingPunct="1">
              <a:lnSpc>
                <a:spcPct val="150000"/>
              </a:lnSpc>
              <a:spcBef>
                <a:spcPct val="0"/>
              </a:spcBef>
              <a:buClr>
                <a:srgbClr val="B26A37"/>
              </a:buClr>
              <a:buFont typeface="Wingdings" panose="05000000000000000000" pitchFamily="2" charset="2"/>
              <a:buChar char="n"/>
            </a:pPr>
            <a:r>
              <a:rPr lang="zh-CN" altLang="en-US" sz="2400" dirty="0">
                <a:solidFill>
                  <a:srgbClr val="000000"/>
                </a:solidFill>
                <a:latin typeface="Arial" panose="020B0604020202020204" pitchFamily="34" charset="0"/>
                <a:sym typeface="Arial" panose="020B0604020202020204" pitchFamily="34" charset="0"/>
              </a:rPr>
              <a:t>第二次工业革命后（</a:t>
            </a:r>
            <a:r>
              <a:rPr lang="en-US" altLang="zh-CN" sz="2400" dirty="0">
                <a:solidFill>
                  <a:srgbClr val="000000"/>
                </a:solidFill>
                <a:latin typeface="Arial" panose="020B0604020202020204" pitchFamily="34" charset="0"/>
                <a:sym typeface="Arial" panose="020B0604020202020204" pitchFamily="34" charset="0"/>
              </a:rPr>
              <a:t>19</a:t>
            </a:r>
            <a:r>
              <a:rPr lang="zh-CN" altLang="en-US" sz="2400" dirty="0">
                <a:solidFill>
                  <a:srgbClr val="000000"/>
                </a:solidFill>
                <a:latin typeface="Arial" panose="020B0604020202020204" pitchFamily="34" charset="0"/>
                <a:sym typeface="Arial" panose="020B0604020202020204" pitchFamily="34" charset="0"/>
              </a:rPr>
              <a:t>世纪末</a:t>
            </a:r>
            <a:r>
              <a:rPr lang="en-US" altLang="zh-CN" sz="2400" dirty="0">
                <a:solidFill>
                  <a:srgbClr val="000000"/>
                </a:solidFill>
                <a:latin typeface="Arial" panose="020B0604020202020204" pitchFamily="34" charset="0"/>
                <a:sym typeface="Arial" panose="020B0604020202020204" pitchFamily="34" charset="0"/>
              </a:rPr>
              <a:t>20</a:t>
            </a:r>
            <a:r>
              <a:rPr lang="zh-CN" altLang="en-US" sz="2400" dirty="0">
                <a:solidFill>
                  <a:srgbClr val="000000"/>
                </a:solidFill>
                <a:latin typeface="Arial" panose="020B0604020202020204" pitchFamily="34" charset="0"/>
                <a:sym typeface="Arial" panose="020B0604020202020204" pitchFamily="34" charset="0"/>
              </a:rPr>
              <a:t>世纪初），通过资本输出和武力，列强将资本主义经济关系网撒向全球，瓜分世界完毕，</a:t>
            </a:r>
            <a:r>
              <a:rPr lang="zh-CN" altLang="en-US" sz="2400" b="1" dirty="0">
                <a:solidFill>
                  <a:srgbClr val="B26A37"/>
                </a:solidFill>
                <a:latin typeface="Arial" panose="020B0604020202020204" pitchFamily="34" charset="0"/>
                <a:sym typeface="Arial" panose="020B0604020202020204" pitchFamily="34" charset="0"/>
              </a:rPr>
              <a:t>世界市场最终形成</a:t>
            </a:r>
            <a:endParaRPr lang="zh-CN" altLang="en-US" sz="2400" dirty="0">
              <a:solidFill>
                <a:srgbClr val="B26A37"/>
              </a:solidFill>
              <a:latin typeface="Arial" panose="020B0604020202020204" pitchFamily="34" charset="0"/>
              <a:sym typeface="Arial" panose="020B0604020202020204" pitchFamily="34" charset="0"/>
            </a:endParaRPr>
          </a:p>
          <a:p>
            <a:pPr algn="just" eaLnBrk="1" hangingPunct="1">
              <a:lnSpc>
                <a:spcPct val="150000"/>
              </a:lnSpc>
              <a:spcBef>
                <a:spcPct val="0"/>
              </a:spcBef>
              <a:buClr>
                <a:srgbClr val="B26A37"/>
              </a:buClr>
              <a:buFont typeface="Wingdings" panose="05000000000000000000" pitchFamily="2" charset="2"/>
              <a:buChar char="n"/>
            </a:pPr>
            <a:r>
              <a:rPr lang="zh-CN" altLang="en-US" sz="2400" dirty="0">
                <a:solidFill>
                  <a:srgbClr val="000000"/>
                </a:solidFill>
                <a:latin typeface="Arial" panose="020B0604020202020204" pitchFamily="34" charset="0"/>
                <a:sym typeface="Arial" panose="020B0604020202020204" pitchFamily="34" charset="0"/>
              </a:rPr>
              <a:t>二战后，世界经济开始朝着经济全球化的方向发展</a:t>
            </a:r>
          </a:p>
          <a:p>
            <a:pPr algn="just" eaLnBrk="1" hangingPunct="1">
              <a:lnSpc>
                <a:spcPct val="150000"/>
              </a:lnSpc>
              <a:spcBef>
                <a:spcPct val="0"/>
              </a:spcBef>
              <a:buClr>
                <a:srgbClr val="B26A37"/>
              </a:buClr>
              <a:buFont typeface="Wingdings" panose="05000000000000000000" pitchFamily="2" charset="2"/>
              <a:buChar char="n"/>
            </a:pPr>
            <a:r>
              <a:rPr lang="en-US" altLang="zh-CN" sz="2400" dirty="0">
                <a:solidFill>
                  <a:srgbClr val="000000"/>
                </a:solidFill>
                <a:latin typeface="Arial" panose="020B0604020202020204" pitchFamily="34" charset="0"/>
                <a:sym typeface="Arial" panose="020B0604020202020204" pitchFamily="34" charset="0"/>
              </a:rPr>
              <a:t>20</a:t>
            </a:r>
            <a:r>
              <a:rPr lang="zh-CN" altLang="en-US" sz="2400" dirty="0">
                <a:solidFill>
                  <a:srgbClr val="000000"/>
                </a:solidFill>
                <a:latin typeface="Arial" panose="020B0604020202020204" pitchFamily="34" charset="0"/>
                <a:sym typeface="Arial" panose="020B0604020202020204" pitchFamily="34" charset="0"/>
              </a:rPr>
              <a:t>世纪</a:t>
            </a:r>
            <a:r>
              <a:rPr lang="en-US" altLang="zh-CN" sz="2400" dirty="0">
                <a:solidFill>
                  <a:srgbClr val="000000"/>
                </a:solidFill>
                <a:latin typeface="Arial" panose="020B0604020202020204" pitchFamily="34" charset="0"/>
                <a:sym typeface="Arial" panose="020B0604020202020204" pitchFamily="34" charset="0"/>
              </a:rPr>
              <a:t>90</a:t>
            </a:r>
            <a:r>
              <a:rPr lang="zh-CN" altLang="en-US" sz="2400" dirty="0">
                <a:solidFill>
                  <a:srgbClr val="000000"/>
                </a:solidFill>
                <a:latin typeface="Arial" panose="020B0604020202020204" pitchFamily="34" charset="0"/>
                <a:sym typeface="Arial" panose="020B0604020202020204" pitchFamily="34" charset="0"/>
              </a:rPr>
              <a:t>年代以来，世界进入经济全球化时代</a:t>
            </a:r>
          </a:p>
        </p:txBody>
      </p:sp>
    </p:spTree>
    <p:extLst>
      <p:ext uri="{BB962C8B-B14F-4D97-AF65-F5344CB8AC3E}">
        <p14:creationId xmlns:p14="http://schemas.microsoft.com/office/powerpoint/2010/main" val="2947146807"/>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sp>
        <p:nvSpPr>
          <p:cNvPr id="28" name="PA-圆角矩形 27">
            <a:extLst>
              <a:ext uri="{FF2B5EF4-FFF2-40B4-BE49-F238E27FC236}">
                <a16:creationId xmlns:a16="http://schemas.microsoft.com/office/drawing/2014/main" xmlns="" id="{7773FA8E-9561-4CD4-AC0A-77F8C248882D}"/>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（一）经济全球化的表现</a:t>
            </a:r>
          </a:p>
        </p:txBody>
      </p:sp>
      <p:sp>
        <p:nvSpPr>
          <p:cNvPr id="29" name="PA-圆角矩形 28">
            <a:extLst>
              <a:ext uri="{FF2B5EF4-FFF2-40B4-BE49-F238E27FC236}">
                <a16:creationId xmlns:a16="http://schemas.microsoft.com/office/drawing/2014/main" xmlns="" id="{110C5C2E-63C6-4E17-8A1F-90310CA8F976}"/>
              </a:ext>
            </a:extLst>
          </p:cNvPr>
          <p:cNvSpPr/>
          <p:nvPr>
            <p:custDataLst>
              <p:tags r:id="rId3"/>
            </p:custDataLst>
          </p:nvPr>
        </p:nvSpPr>
        <p:spPr>
          <a:xfrm>
            <a:off x="5349461" y="1848970"/>
            <a:ext cx="2211388" cy="782812"/>
          </a:xfrm>
          <a:prstGeom prst="roundRect">
            <a:avLst/>
          </a:prstGeom>
          <a:gradFill flip="none" rotWithShape="1">
            <a:gsLst>
              <a:gs pos="0">
                <a:srgbClr val="B26A37"/>
              </a:gs>
              <a:gs pos="100000">
                <a:srgbClr val="B26A37"/>
              </a:gs>
              <a:gs pos="69000">
                <a:srgbClr val="E5C36B"/>
              </a:gs>
              <a:gs pos="59000">
                <a:srgbClr val="E5C36B"/>
              </a:gs>
            </a:gsLst>
            <a:lin ang="5400000" scaled="1"/>
            <a:tileRect/>
          </a:gra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defTabSz="800100" eaLnBrk="1" hangingPunct="1">
              <a:spcAft>
                <a:spcPct val="35000"/>
              </a:spcAft>
              <a:buNone/>
            </a:pPr>
            <a:r>
              <a:rPr lang="zh-CN" altLang="en-US" sz="2400" b="1" dirty="0">
                <a:latin typeface="Arial" panose="020B0604020202020204" pitchFamily="34" charset="0"/>
                <a:sym typeface="Arial" panose="020B0604020202020204" pitchFamily="34" charset="0"/>
              </a:rPr>
              <a:t>生产全球化</a:t>
            </a:r>
          </a:p>
        </p:txBody>
      </p:sp>
      <p:sp>
        <p:nvSpPr>
          <p:cNvPr id="30" name="PA-圆角矩形 29">
            <a:extLst>
              <a:ext uri="{FF2B5EF4-FFF2-40B4-BE49-F238E27FC236}">
                <a16:creationId xmlns:a16="http://schemas.microsoft.com/office/drawing/2014/main" xmlns="" id="{944E2129-B861-41AE-B641-4023C2F30050}"/>
              </a:ext>
            </a:extLst>
          </p:cNvPr>
          <p:cNvSpPr/>
          <p:nvPr>
            <p:custDataLst>
              <p:tags r:id="rId4"/>
            </p:custDataLst>
          </p:nvPr>
        </p:nvSpPr>
        <p:spPr>
          <a:xfrm>
            <a:off x="8719814" y="5392514"/>
            <a:ext cx="2211387" cy="794178"/>
          </a:xfrm>
          <a:prstGeom prst="roundRect">
            <a:avLst/>
          </a:prstGeom>
          <a:gradFill flip="none" rotWithShape="1">
            <a:gsLst>
              <a:gs pos="0">
                <a:srgbClr val="B26A37"/>
              </a:gs>
              <a:gs pos="100000">
                <a:srgbClr val="B26A37"/>
              </a:gs>
              <a:gs pos="69000">
                <a:srgbClr val="E5C36B"/>
              </a:gs>
              <a:gs pos="59000">
                <a:srgbClr val="E5C36B"/>
              </a:gs>
            </a:gsLst>
            <a:lin ang="5400000" scaled="1"/>
            <a:tileRect/>
          </a:gra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defTabSz="800100" eaLnBrk="1" hangingPunct="1">
              <a:spcAft>
                <a:spcPct val="35000"/>
              </a:spcAft>
              <a:buNone/>
            </a:pPr>
            <a:r>
              <a:rPr lang="zh-CN" altLang="en-US" sz="2400" b="1" dirty="0">
                <a:latin typeface="Arial" panose="020B0604020202020204" pitchFamily="34" charset="0"/>
                <a:sym typeface="Arial" panose="020B0604020202020204" pitchFamily="34" charset="0"/>
              </a:rPr>
              <a:t>贸易全球化</a:t>
            </a:r>
          </a:p>
        </p:txBody>
      </p:sp>
      <p:sp>
        <p:nvSpPr>
          <p:cNvPr id="31" name="PA-圆角矩形 30">
            <a:extLst>
              <a:ext uri="{FF2B5EF4-FFF2-40B4-BE49-F238E27FC236}">
                <a16:creationId xmlns:a16="http://schemas.microsoft.com/office/drawing/2014/main" xmlns="" id="{458C0762-83D2-4DC2-AE42-9991E848FCC6}"/>
              </a:ext>
            </a:extLst>
          </p:cNvPr>
          <p:cNvSpPr/>
          <p:nvPr>
            <p:custDataLst>
              <p:tags r:id="rId5"/>
            </p:custDataLst>
          </p:nvPr>
        </p:nvSpPr>
        <p:spPr>
          <a:xfrm>
            <a:off x="2366492" y="5396369"/>
            <a:ext cx="2211388" cy="794177"/>
          </a:xfrm>
          <a:prstGeom prst="roundRect">
            <a:avLst/>
          </a:prstGeom>
          <a:gradFill flip="none" rotWithShape="1">
            <a:gsLst>
              <a:gs pos="0">
                <a:srgbClr val="B26A37"/>
              </a:gs>
              <a:gs pos="100000">
                <a:srgbClr val="B26A37"/>
              </a:gs>
              <a:gs pos="69000">
                <a:srgbClr val="E5C36B"/>
              </a:gs>
              <a:gs pos="59000">
                <a:srgbClr val="E5C36B"/>
              </a:gs>
            </a:gsLst>
            <a:lin ang="5400000" scaled="1"/>
            <a:tileRect/>
          </a:gra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800100" eaLnBrk="1" hangingPunct="1">
              <a:lnSpc>
                <a:spcPct val="90000"/>
              </a:lnSpc>
              <a:spcBef>
                <a:spcPts val="1000"/>
              </a:spcBef>
              <a:spcAft>
                <a:spcPct val="35000"/>
              </a:spcAft>
            </a:pPr>
            <a:r>
              <a:rPr lang="zh-CN" altLang="en-US" sz="2400" b="1" dirty="0">
                <a:sym typeface="Arial" panose="020B0604020202020204" pitchFamily="34" charset="0"/>
              </a:rPr>
              <a:t>金融全球化 </a:t>
            </a:r>
          </a:p>
        </p:txBody>
      </p:sp>
      <p:pic>
        <p:nvPicPr>
          <p:cNvPr id="33" name="PA-图片 16">
            <a:extLst>
              <a:ext uri="{FF2B5EF4-FFF2-40B4-BE49-F238E27FC236}">
                <a16:creationId xmlns:a16="http://schemas.microsoft.com/office/drawing/2014/main" xmlns="" id="{72459EA0-E606-43DD-8BC4-3890B24E1BD6}"/>
              </a:ext>
            </a:extLst>
          </p:cNvPr>
          <p:cNvPicPr>
            <a:picLocks noChangeAspect="1" noChangeArrowheads="1"/>
          </p:cNvPicPr>
          <p:nvPr>
            <p:custDataLst>
              <p:tags r:id="rId6"/>
            </p:custDataLst>
          </p:nvPr>
        </p:nvPicPr>
        <p:blipFill rotWithShape="1">
          <a:blip r:embed="rId8"/>
          <a:srcRect l="6836" t="6836" r="6836" b="6836"/>
          <a:stretch>
            <a:fillRect/>
          </a:stretch>
        </p:blipFill>
        <p:spPr bwMode="auto">
          <a:xfrm>
            <a:off x="4951413" y="3179208"/>
            <a:ext cx="3007484" cy="3007484"/>
          </a:xfrm>
          <a:prstGeom prst="ellipse">
            <a:avLst/>
          </a:prstGeom>
          <a:noFill/>
          <a:effectLst>
            <a:outerShdw blurRad="584200" sx="107000" sy="107000" algn="ctr" rotWithShape="0">
              <a:prstClr val="black">
                <a:alpha val="40000"/>
              </a:prstClr>
            </a:outerShdw>
            <a:reflection blurRad="6350" stA="50000" endA="275" endPos="40000" dist="152400" dir="5400000" sy="-100000" algn="bl" rotWithShape="0"/>
          </a:effectLst>
        </p:spPr>
      </p:pic>
    </p:spTree>
    <p:extLst>
      <p:ext uri="{BB962C8B-B14F-4D97-AF65-F5344CB8AC3E}">
        <p14:creationId xmlns:p14="http://schemas.microsoft.com/office/powerpoint/2010/main" val="1158040814"/>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pic>
        <p:nvPicPr>
          <p:cNvPr id="9" name="PA-内容占位符 5">
            <a:extLst>
              <a:ext uri="{FF2B5EF4-FFF2-40B4-BE49-F238E27FC236}">
                <a16:creationId xmlns:a16="http://schemas.microsoft.com/office/drawing/2014/main" xmlns="" id="{1010355B-DB91-4C2E-824B-E9A4265D93D8}"/>
              </a:ext>
            </a:extLst>
          </p:cNvPr>
          <p:cNvPicPr>
            <a:picLocks noChangeAspect="1" noChangeArrowheads="1"/>
          </p:cNvPicPr>
          <p:nvPr>
            <p:custDataLst>
              <p:tags r:id="rId2"/>
            </p:custDataLst>
          </p:nvPr>
        </p:nvPicPr>
        <p:blipFill>
          <a:blip r:embed="rId1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a:xfrm>
            <a:off x="4510087" y="2238374"/>
            <a:ext cx="2955925" cy="2024063"/>
          </a:xfrm>
          <a:prstGeom prst="rect">
            <a:avLst/>
          </a:prstGeom>
        </p:spPr>
      </p:pic>
      <p:grpSp>
        <p:nvGrpSpPr>
          <p:cNvPr id="10" name="PA-组合 5">
            <a:extLst>
              <a:ext uri="{FF2B5EF4-FFF2-40B4-BE49-F238E27FC236}">
                <a16:creationId xmlns:a16="http://schemas.microsoft.com/office/drawing/2014/main" xmlns="" id="{89074267-39D4-4B73-9013-AB4C9DE93B1B}"/>
              </a:ext>
            </a:extLst>
          </p:cNvPr>
          <p:cNvGrpSpPr>
            <a:grpSpLocks/>
          </p:cNvGrpSpPr>
          <p:nvPr>
            <p:custDataLst>
              <p:tags r:id="rId3"/>
            </p:custDataLst>
          </p:nvPr>
        </p:nvGrpSpPr>
        <p:grpSpPr bwMode="auto">
          <a:xfrm>
            <a:off x="96647" y="4048125"/>
            <a:ext cx="3111500" cy="2393950"/>
            <a:chOff x="805473" y="3251779"/>
            <a:chExt cx="3111928" cy="2393523"/>
          </a:xfrm>
        </p:grpSpPr>
        <p:sp>
          <p:nvSpPr>
            <p:cNvPr id="11" name="PA-等腰三角形 10">
              <a:extLst>
                <a:ext uri="{FF2B5EF4-FFF2-40B4-BE49-F238E27FC236}">
                  <a16:creationId xmlns:a16="http://schemas.microsoft.com/office/drawing/2014/main" xmlns="" id="{F57EE4D5-8F13-4EE0-A2B7-3A6A8D2060C5}"/>
                </a:ext>
              </a:extLst>
            </p:cNvPr>
            <p:cNvSpPr/>
            <p:nvPr>
              <p:custDataLst>
                <p:tags r:id="rId16"/>
              </p:custDataLst>
            </p:nvPr>
          </p:nvSpPr>
          <p:spPr>
            <a:xfrm>
              <a:off x="805473" y="3251779"/>
              <a:ext cx="2394279" cy="2393523"/>
            </a:xfrm>
            <a:prstGeom prst="triangle">
              <a:avLst/>
            </a:prstGeom>
            <a:solidFill>
              <a:srgbClr val="B26A37"/>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PA-任意多边形 11">
              <a:extLst>
                <a:ext uri="{FF2B5EF4-FFF2-40B4-BE49-F238E27FC236}">
                  <a16:creationId xmlns:a16="http://schemas.microsoft.com/office/drawing/2014/main" xmlns="" id="{3968F57C-1CA0-4BD2-B6AC-D1C270B21DF3}"/>
                </a:ext>
              </a:extLst>
            </p:cNvPr>
            <p:cNvSpPr>
              <a:spLocks noChangeAspect="1"/>
            </p:cNvSpPr>
            <p:nvPr>
              <p:custDataLst>
                <p:tags r:id="rId17"/>
              </p:custDataLst>
            </p:nvPr>
          </p:nvSpPr>
          <p:spPr>
            <a:xfrm>
              <a:off x="1942279" y="3261302"/>
              <a:ext cx="1975122" cy="2160203"/>
            </a:xfrm>
            <a:custGeom>
              <a:avLst/>
              <a:gdLst>
                <a:gd name="connsiteX0" fmla="*/ 0 w 540148"/>
                <a:gd name="connsiteY0" fmla="*/ 90026 h 590786"/>
                <a:gd name="connsiteX1" fmla="*/ 90026 w 540148"/>
                <a:gd name="connsiteY1" fmla="*/ 0 h 590786"/>
                <a:gd name="connsiteX2" fmla="*/ 450122 w 540148"/>
                <a:gd name="connsiteY2" fmla="*/ 0 h 590786"/>
                <a:gd name="connsiteX3" fmla="*/ 540148 w 540148"/>
                <a:gd name="connsiteY3" fmla="*/ 90026 h 590786"/>
                <a:gd name="connsiteX4" fmla="*/ 540148 w 540148"/>
                <a:gd name="connsiteY4" fmla="*/ 500760 h 590786"/>
                <a:gd name="connsiteX5" fmla="*/ 450122 w 540148"/>
                <a:gd name="connsiteY5" fmla="*/ 590786 h 590786"/>
                <a:gd name="connsiteX6" fmla="*/ 90026 w 540148"/>
                <a:gd name="connsiteY6" fmla="*/ 590786 h 590786"/>
                <a:gd name="connsiteX7" fmla="*/ 0 w 540148"/>
                <a:gd name="connsiteY7" fmla="*/ 500760 h 590786"/>
                <a:gd name="connsiteX8" fmla="*/ 0 w 540148"/>
                <a:gd name="connsiteY8" fmla="*/ 90026 h 59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148" h="590786">
                  <a:moveTo>
                    <a:pt x="0" y="90026"/>
                  </a:moveTo>
                  <a:cubicBezTo>
                    <a:pt x="0" y="40306"/>
                    <a:pt x="40306" y="0"/>
                    <a:pt x="90026" y="0"/>
                  </a:cubicBezTo>
                  <a:lnTo>
                    <a:pt x="450122" y="0"/>
                  </a:lnTo>
                  <a:cubicBezTo>
                    <a:pt x="499842" y="0"/>
                    <a:pt x="540148" y="40306"/>
                    <a:pt x="540148" y="90026"/>
                  </a:cubicBezTo>
                  <a:lnTo>
                    <a:pt x="540148" y="500760"/>
                  </a:lnTo>
                  <a:cubicBezTo>
                    <a:pt x="540148" y="550480"/>
                    <a:pt x="499842" y="590786"/>
                    <a:pt x="450122" y="590786"/>
                  </a:cubicBezTo>
                  <a:lnTo>
                    <a:pt x="90026" y="590786"/>
                  </a:lnTo>
                  <a:cubicBezTo>
                    <a:pt x="40306" y="590786"/>
                    <a:pt x="0" y="550480"/>
                    <a:pt x="0" y="500760"/>
                  </a:cubicBezTo>
                  <a:lnTo>
                    <a:pt x="0" y="90026"/>
                  </a:lnTo>
                  <a:close/>
                </a:path>
              </a:pathLst>
            </a:custGeom>
            <a:ln w="12700" cap="flat" cmpd="sng" algn="ctr">
              <a:solidFill>
                <a:srgbClr val="B26A37"/>
              </a:solidFill>
              <a:prstDash val="solid"/>
              <a:miter lim="800000"/>
              <a:headEnd type="none" w="med" len="med"/>
              <a:tailEnd type="none" w="med" len="med"/>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49228" tIns="49228" rIns="49228" bIns="49228" anchor="ctr"/>
            <a:lstStyle>
              <a:lvl1pPr indent="625475" defTabSz="2667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2667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2667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2667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2667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2667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2667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2667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2667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spcAft>
                  <a:spcPct val="35000"/>
                </a:spcAft>
                <a:buFontTx/>
                <a:buNone/>
                <a:defRPr/>
              </a:pPr>
              <a:r>
                <a:rPr lang="zh-CN" altLang="zh-CN" sz="2400">
                  <a:solidFill>
                    <a:srgbClr val="000000"/>
                  </a:solidFill>
                  <a:latin typeface="Arial" panose="020B0604020202020204" pitchFamily="34" charset="0"/>
                  <a:sym typeface="Arial" panose="020B0604020202020204" pitchFamily="34" charset="0"/>
                </a:rPr>
                <a:t>生产领域的国际分工和协作增强</a:t>
              </a:r>
            </a:p>
          </p:txBody>
        </p:sp>
      </p:grpSp>
      <p:grpSp>
        <p:nvGrpSpPr>
          <p:cNvPr id="13" name="PA-组合 7">
            <a:extLst>
              <a:ext uri="{FF2B5EF4-FFF2-40B4-BE49-F238E27FC236}">
                <a16:creationId xmlns:a16="http://schemas.microsoft.com/office/drawing/2014/main" xmlns="" id="{7F7B7054-ED9C-4DBE-B318-B6E8EE8445E5}"/>
              </a:ext>
            </a:extLst>
          </p:cNvPr>
          <p:cNvGrpSpPr>
            <a:grpSpLocks/>
          </p:cNvGrpSpPr>
          <p:nvPr>
            <p:custDataLst>
              <p:tags r:id="rId4"/>
            </p:custDataLst>
          </p:nvPr>
        </p:nvGrpSpPr>
        <p:grpSpPr bwMode="auto">
          <a:xfrm>
            <a:off x="3790950" y="4619626"/>
            <a:ext cx="4337050" cy="1598612"/>
            <a:chOff x="3878062" y="3725592"/>
            <a:chExt cx="4337050" cy="1598429"/>
          </a:xfrm>
        </p:grpSpPr>
        <p:grpSp>
          <p:nvGrpSpPr>
            <p:cNvPr id="14" name="组合 5">
              <a:extLst>
                <a:ext uri="{FF2B5EF4-FFF2-40B4-BE49-F238E27FC236}">
                  <a16:creationId xmlns:a16="http://schemas.microsoft.com/office/drawing/2014/main" xmlns="" id="{8A7D2A6F-4307-40AE-A145-CF5CAF63C4CB}"/>
                </a:ext>
              </a:extLst>
            </p:cNvPr>
            <p:cNvGrpSpPr>
              <a:grpSpLocks/>
            </p:cNvGrpSpPr>
            <p:nvPr/>
          </p:nvGrpSpPr>
          <p:grpSpPr bwMode="auto">
            <a:xfrm>
              <a:off x="3878062" y="4352471"/>
              <a:ext cx="4337050" cy="971550"/>
              <a:chOff x="2103" y="4720"/>
              <a:chExt cx="10215" cy="2288"/>
            </a:xfrm>
          </p:grpSpPr>
          <p:grpSp>
            <p:nvGrpSpPr>
              <p:cNvPr id="16" name="组合 2">
                <a:extLst>
                  <a:ext uri="{FF2B5EF4-FFF2-40B4-BE49-F238E27FC236}">
                    <a16:creationId xmlns:a16="http://schemas.microsoft.com/office/drawing/2014/main" xmlns="" id="{6A0BF6F4-43DE-49FB-AFF5-8612C2485B5A}"/>
                  </a:ext>
                </a:extLst>
              </p:cNvPr>
              <p:cNvGrpSpPr>
                <a:grpSpLocks/>
              </p:cNvGrpSpPr>
              <p:nvPr/>
            </p:nvGrpSpPr>
            <p:grpSpPr bwMode="auto">
              <a:xfrm>
                <a:off x="2103" y="4720"/>
                <a:ext cx="5555" cy="1873"/>
                <a:chOff x="1334679" y="2997346"/>
                <a:chExt cx="3527313" cy="1188323"/>
              </a:xfrm>
            </p:grpSpPr>
            <p:sp>
              <p:nvSpPr>
                <p:cNvPr id="20" name="PA-任意多边形 12">
                  <a:extLst>
                    <a:ext uri="{FF2B5EF4-FFF2-40B4-BE49-F238E27FC236}">
                      <a16:creationId xmlns:a16="http://schemas.microsoft.com/office/drawing/2014/main" xmlns="" id="{806143DD-B3B6-4744-A82F-4B2D74CC619D}"/>
                    </a:ext>
                  </a:extLst>
                </p:cNvPr>
                <p:cNvSpPr/>
                <p:nvPr>
                  <p:custDataLst>
                    <p:tags r:id="rId12"/>
                  </p:custDataLst>
                </p:nvPr>
              </p:nvSpPr>
              <p:spPr bwMode="auto">
                <a:xfrm>
                  <a:off x="1334679" y="3528763"/>
                  <a:ext cx="3528064" cy="640347"/>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 name="connsiteX0" fmla="*/ 10254 w 10254"/>
                    <a:gd name="connsiteY0" fmla="*/ 2963 h 6942"/>
                    <a:gd name="connsiteX1" fmla="*/ 8889 w 10254"/>
                    <a:gd name="connsiteY1" fmla="*/ 5082 h 6942"/>
                    <a:gd name="connsiteX2" fmla="*/ 3375 w 10254"/>
                    <a:gd name="connsiteY2" fmla="*/ 4354 h 6942"/>
                    <a:gd name="connsiteX3" fmla="*/ 3836 w 10254"/>
                    <a:gd name="connsiteY3" fmla="*/ 5877 h 6942"/>
                    <a:gd name="connsiteX4" fmla="*/ 254 w 10254"/>
                    <a:gd name="connsiteY4" fmla="*/ 6738 h 6942"/>
                    <a:gd name="connsiteX5" fmla="*/ 287 w 10254"/>
                    <a:gd name="connsiteY5" fmla="*/ 2803 h 6942"/>
                    <a:gd name="connsiteX6" fmla="*/ 2470 w 10254"/>
                    <a:gd name="connsiteY6" fmla="*/ 2235 h 6942"/>
                    <a:gd name="connsiteX7" fmla="*/ 10254 w 10254"/>
                    <a:gd name="connsiteY7" fmla="*/ 2963 h 6942"/>
                    <a:gd name="connsiteX0-1" fmla="*/ 10000 w 10000"/>
                    <a:gd name="connsiteY0-2" fmla="*/ 4267 h 9999"/>
                    <a:gd name="connsiteX1-3" fmla="*/ 8669 w 10000"/>
                    <a:gd name="connsiteY1-4" fmla="*/ 7320 h 9999"/>
                    <a:gd name="connsiteX2-5" fmla="*/ 3291 w 10000"/>
                    <a:gd name="connsiteY2-6" fmla="*/ 6271 h 9999"/>
                    <a:gd name="connsiteX3-7" fmla="*/ 3741 w 10000"/>
                    <a:gd name="connsiteY3-8" fmla="*/ 8465 h 9999"/>
                    <a:gd name="connsiteX4-9" fmla="*/ 248 w 10000"/>
                    <a:gd name="connsiteY4-10" fmla="*/ 9705 h 9999"/>
                    <a:gd name="connsiteX5-11" fmla="*/ 280 w 10000"/>
                    <a:gd name="connsiteY5-12" fmla="*/ 4037 h 9999"/>
                    <a:gd name="connsiteX6-13" fmla="*/ 2409 w 10000"/>
                    <a:gd name="connsiteY6-14" fmla="*/ 3219 h 9999"/>
                    <a:gd name="connsiteX7-15" fmla="*/ 10000 w 10000"/>
                    <a:gd name="connsiteY7-16" fmla="*/ 4267 h 9999"/>
                    <a:gd name="connsiteX0-17" fmla="*/ 9753 w 9753"/>
                    <a:gd name="connsiteY0-18" fmla="*/ 4267 h 10085"/>
                    <a:gd name="connsiteX1-19" fmla="*/ 8422 w 9753"/>
                    <a:gd name="connsiteY1-20" fmla="*/ 7321 h 10085"/>
                    <a:gd name="connsiteX2-21" fmla="*/ 3044 w 9753"/>
                    <a:gd name="connsiteY2-22" fmla="*/ 6272 h 10085"/>
                    <a:gd name="connsiteX3-23" fmla="*/ 3494 w 9753"/>
                    <a:gd name="connsiteY3-24" fmla="*/ 8466 h 10085"/>
                    <a:gd name="connsiteX4-25" fmla="*/ 1 w 9753"/>
                    <a:gd name="connsiteY4-26" fmla="*/ 9706 h 10085"/>
                    <a:gd name="connsiteX5-27" fmla="*/ 33 w 9753"/>
                    <a:gd name="connsiteY5-28" fmla="*/ 4037 h 10085"/>
                    <a:gd name="connsiteX6-29" fmla="*/ 2162 w 9753"/>
                    <a:gd name="connsiteY6-30" fmla="*/ 3219 h 10085"/>
                    <a:gd name="connsiteX7-31" fmla="*/ 9753 w 9753"/>
                    <a:gd name="connsiteY7-32" fmla="*/ 4267 h 10085"/>
                    <a:gd name="connsiteX0-33" fmla="*/ 10000 w 10000"/>
                    <a:gd name="connsiteY0-34" fmla="*/ 4231 h 9624"/>
                    <a:gd name="connsiteX1-35" fmla="*/ 8635 w 10000"/>
                    <a:gd name="connsiteY1-36" fmla="*/ 7259 h 9624"/>
                    <a:gd name="connsiteX2-37" fmla="*/ 3121 w 10000"/>
                    <a:gd name="connsiteY2-38" fmla="*/ 6219 h 9624"/>
                    <a:gd name="connsiteX3-39" fmla="*/ 3582 w 10000"/>
                    <a:gd name="connsiteY3-40" fmla="*/ 8395 h 9624"/>
                    <a:gd name="connsiteX4-41" fmla="*/ 1 w 10000"/>
                    <a:gd name="connsiteY4-42" fmla="*/ 9624 h 9624"/>
                    <a:gd name="connsiteX5-43" fmla="*/ 34 w 10000"/>
                    <a:gd name="connsiteY5-44" fmla="*/ 4003 h 9624"/>
                    <a:gd name="connsiteX6-45" fmla="*/ 2217 w 10000"/>
                    <a:gd name="connsiteY6-46" fmla="*/ 3192 h 9624"/>
                    <a:gd name="connsiteX7-47" fmla="*/ 10000 w 10000"/>
                    <a:gd name="connsiteY7-48" fmla="*/ 4231 h 9624"/>
                    <a:gd name="connsiteX0-49" fmla="*/ 10258 w 10258"/>
                    <a:gd name="connsiteY0-50" fmla="*/ 4487 h 10238"/>
                    <a:gd name="connsiteX1-51" fmla="*/ 8893 w 10258"/>
                    <a:gd name="connsiteY1-52" fmla="*/ 7634 h 10238"/>
                    <a:gd name="connsiteX2-53" fmla="*/ 3379 w 10258"/>
                    <a:gd name="connsiteY2-54" fmla="*/ 6553 h 10238"/>
                    <a:gd name="connsiteX3-55" fmla="*/ 3840 w 10258"/>
                    <a:gd name="connsiteY3-56" fmla="*/ 8814 h 10238"/>
                    <a:gd name="connsiteX4-57" fmla="*/ 259 w 10258"/>
                    <a:gd name="connsiteY4-58" fmla="*/ 10091 h 10238"/>
                    <a:gd name="connsiteX5-59" fmla="*/ 278 w 10258"/>
                    <a:gd name="connsiteY5-60" fmla="*/ 6434 h 10238"/>
                    <a:gd name="connsiteX6-61" fmla="*/ 2475 w 10258"/>
                    <a:gd name="connsiteY6-62" fmla="*/ 3408 h 10238"/>
                    <a:gd name="connsiteX7-63" fmla="*/ 10258 w 10258"/>
                    <a:gd name="connsiteY7-64" fmla="*/ 4487 h 10238"/>
                    <a:gd name="connsiteX0-65" fmla="*/ 10012 w 10012"/>
                    <a:gd name="connsiteY0-66" fmla="*/ 4487 h 10214"/>
                    <a:gd name="connsiteX1-67" fmla="*/ 8647 w 10012"/>
                    <a:gd name="connsiteY1-68" fmla="*/ 7634 h 10214"/>
                    <a:gd name="connsiteX2-69" fmla="*/ 3133 w 10012"/>
                    <a:gd name="connsiteY2-70" fmla="*/ 6553 h 10214"/>
                    <a:gd name="connsiteX3-71" fmla="*/ 3594 w 10012"/>
                    <a:gd name="connsiteY3-72" fmla="*/ 8814 h 10214"/>
                    <a:gd name="connsiteX4-73" fmla="*/ 13 w 10012"/>
                    <a:gd name="connsiteY4-74" fmla="*/ 10091 h 10214"/>
                    <a:gd name="connsiteX5-75" fmla="*/ 32 w 10012"/>
                    <a:gd name="connsiteY5-76" fmla="*/ 6434 h 10214"/>
                    <a:gd name="connsiteX6-77" fmla="*/ 2229 w 10012"/>
                    <a:gd name="connsiteY6-78" fmla="*/ 3408 h 10214"/>
                    <a:gd name="connsiteX7-79" fmla="*/ 10012 w 10012"/>
                    <a:gd name="connsiteY7-80" fmla="*/ 4487 h 10214"/>
                    <a:gd name="connsiteX0-81" fmla="*/ 10013 w 10013"/>
                    <a:gd name="connsiteY0-82" fmla="*/ 4487 h 10091"/>
                    <a:gd name="connsiteX1-83" fmla="*/ 8648 w 10013"/>
                    <a:gd name="connsiteY1-84" fmla="*/ 7634 h 10091"/>
                    <a:gd name="connsiteX2-85" fmla="*/ 3134 w 10013"/>
                    <a:gd name="connsiteY2-86" fmla="*/ 6553 h 10091"/>
                    <a:gd name="connsiteX3-87" fmla="*/ 3595 w 10013"/>
                    <a:gd name="connsiteY3-88" fmla="*/ 8814 h 10091"/>
                    <a:gd name="connsiteX4-89" fmla="*/ 14 w 10013"/>
                    <a:gd name="connsiteY4-90" fmla="*/ 10091 h 10091"/>
                    <a:gd name="connsiteX5-91" fmla="*/ 33 w 10013"/>
                    <a:gd name="connsiteY5-92" fmla="*/ 6434 h 10091"/>
                    <a:gd name="connsiteX6-93" fmla="*/ 2230 w 10013"/>
                    <a:gd name="connsiteY6-94" fmla="*/ 3408 h 10091"/>
                    <a:gd name="connsiteX7-95" fmla="*/ 10013 w 10013"/>
                    <a:gd name="connsiteY7-96" fmla="*/ 4487 h 10091"/>
                    <a:gd name="connsiteX0-97" fmla="*/ 10013 w 10013"/>
                    <a:gd name="connsiteY0-98" fmla="*/ 4487 h 10091"/>
                    <a:gd name="connsiteX1-99" fmla="*/ 8648 w 10013"/>
                    <a:gd name="connsiteY1-100" fmla="*/ 7634 h 10091"/>
                    <a:gd name="connsiteX2-101" fmla="*/ 3134 w 10013"/>
                    <a:gd name="connsiteY2-102" fmla="*/ 6553 h 10091"/>
                    <a:gd name="connsiteX3-103" fmla="*/ 3595 w 10013"/>
                    <a:gd name="connsiteY3-104" fmla="*/ 8814 h 10091"/>
                    <a:gd name="connsiteX4-105" fmla="*/ 14 w 10013"/>
                    <a:gd name="connsiteY4-106" fmla="*/ 10091 h 10091"/>
                    <a:gd name="connsiteX5-107" fmla="*/ 33 w 10013"/>
                    <a:gd name="connsiteY5-108" fmla="*/ 6434 h 10091"/>
                    <a:gd name="connsiteX6-109" fmla="*/ 2230 w 10013"/>
                    <a:gd name="connsiteY6-110" fmla="*/ 3408 h 10091"/>
                    <a:gd name="connsiteX7-111" fmla="*/ 10013 w 10013"/>
                    <a:gd name="connsiteY7-112" fmla="*/ 4487 h 1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3" h="10091">
                      <a:moveTo>
                        <a:pt x="10013" y="4487"/>
                      </a:moveTo>
                      <a:lnTo>
                        <a:pt x="8648" y="7634"/>
                      </a:lnTo>
                      <a:cubicBezTo>
                        <a:pt x="8648" y="7634"/>
                        <a:pt x="6432" y="1047"/>
                        <a:pt x="3134" y="6553"/>
                      </a:cubicBezTo>
                      <a:cubicBezTo>
                        <a:pt x="3288" y="7306"/>
                        <a:pt x="3441" y="8061"/>
                        <a:pt x="3595" y="8814"/>
                      </a:cubicBezTo>
                      <a:cubicBezTo>
                        <a:pt x="14" y="10091"/>
                        <a:pt x="643" y="9828"/>
                        <a:pt x="14" y="10091"/>
                      </a:cubicBezTo>
                      <a:cubicBezTo>
                        <a:pt x="-25" y="10107"/>
                        <a:pt x="33" y="6434"/>
                        <a:pt x="33" y="6434"/>
                      </a:cubicBezTo>
                      <a:cubicBezTo>
                        <a:pt x="815" y="5817"/>
                        <a:pt x="567" y="3733"/>
                        <a:pt x="2230" y="3408"/>
                      </a:cubicBezTo>
                      <a:cubicBezTo>
                        <a:pt x="3893" y="3083"/>
                        <a:pt x="6113" y="-4751"/>
                        <a:pt x="10013" y="4487"/>
                      </a:cubicBezTo>
                      <a:close/>
                    </a:path>
                  </a:pathLst>
                </a:custGeom>
                <a:solidFill>
                  <a:srgbClr val="E5C36B"/>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zh-CN"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PA-任意多边形 12">
                  <a:extLst>
                    <a:ext uri="{FF2B5EF4-FFF2-40B4-BE49-F238E27FC236}">
                      <a16:creationId xmlns:a16="http://schemas.microsoft.com/office/drawing/2014/main" xmlns="" id="{B2F12AAA-C67E-4199-9B77-927B7CE27CC2}"/>
                    </a:ext>
                  </a:extLst>
                </p:cNvPr>
                <p:cNvSpPr/>
                <p:nvPr>
                  <p:custDataLst>
                    <p:tags r:id="rId13"/>
                  </p:custDataLst>
                </p:nvPr>
              </p:nvSpPr>
              <p:spPr bwMode="auto">
                <a:xfrm>
                  <a:off x="1339427" y="2997512"/>
                  <a:ext cx="3523315" cy="943919"/>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302">
                      <a:moveTo>
                        <a:pt x="1128" y="188"/>
                      </a:moveTo>
                      <a:cubicBezTo>
                        <a:pt x="974" y="252"/>
                        <a:pt x="974" y="252"/>
                        <a:pt x="974" y="252"/>
                      </a:cubicBezTo>
                      <a:cubicBezTo>
                        <a:pt x="974" y="252"/>
                        <a:pt x="724" y="118"/>
                        <a:pt x="352" y="230"/>
                      </a:cubicBezTo>
                      <a:cubicBezTo>
                        <a:pt x="404" y="276"/>
                        <a:pt x="404" y="276"/>
                        <a:pt x="404" y="276"/>
                      </a:cubicBezTo>
                      <a:cubicBezTo>
                        <a:pt x="0" y="302"/>
                        <a:pt x="0" y="302"/>
                        <a:pt x="0" y="302"/>
                      </a:cubicBezTo>
                      <a:cubicBezTo>
                        <a:pt x="200" y="128"/>
                        <a:pt x="200" y="128"/>
                        <a:pt x="200" y="128"/>
                      </a:cubicBezTo>
                      <a:cubicBezTo>
                        <a:pt x="250" y="166"/>
                        <a:pt x="250" y="166"/>
                        <a:pt x="250" y="166"/>
                      </a:cubicBezTo>
                      <a:cubicBezTo>
                        <a:pt x="250" y="166"/>
                        <a:pt x="688" y="0"/>
                        <a:pt x="1128" y="188"/>
                      </a:cubicBezTo>
                      <a:close/>
                    </a:path>
                  </a:pathLst>
                </a:custGeom>
                <a:solidFill>
                  <a:srgbClr val="B26A37"/>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zh-CN"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PA-任意多边形 5">
                  <a:extLst>
                    <a:ext uri="{FF2B5EF4-FFF2-40B4-BE49-F238E27FC236}">
                      <a16:creationId xmlns:a16="http://schemas.microsoft.com/office/drawing/2014/main" xmlns="" id="{139943FB-6E03-4B9F-AC68-BD399F07E4D5}"/>
                    </a:ext>
                  </a:extLst>
                </p:cNvPr>
                <p:cNvSpPr/>
                <p:nvPr>
                  <p:custDataLst>
                    <p:tags r:id="rId14"/>
                  </p:custDataLst>
                </p:nvPr>
              </p:nvSpPr>
              <p:spPr>
                <a:xfrm>
                  <a:off x="1339427" y="3860795"/>
                  <a:ext cx="1253579" cy="324918"/>
                </a:xfrm>
                <a:custGeom>
                  <a:avLst/>
                  <a:gdLst>
                    <a:gd name="connsiteX0" fmla="*/ 1518249 w 1518249"/>
                    <a:gd name="connsiteY0" fmla="*/ 0 h 391064"/>
                    <a:gd name="connsiteX1" fmla="*/ 1518249 w 1518249"/>
                    <a:gd name="connsiteY1" fmla="*/ 276045 h 391064"/>
                    <a:gd name="connsiteX2" fmla="*/ 0 w 1518249"/>
                    <a:gd name="connsiteY2" fmla="*/ 391064 h 391064"/>
                    <a:gd name="connsiteX3" fmla="*/ 0 w 1518249"/>
                    <a:gd name="connsiteY3" fmla="*/ 97766 h 391064"/>
                    <a:gd name="connsiteX4" fmla="*/ 1518249 w 1518249"/>
                    <a:gd name="connsiteY4" fmla="*/ 0 h 39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49" h="391064">
                      <a:moveTo>
                        <a:pt x="1518249" y="0"/>
                      </a:moveTo>
                      <a:lnTo>
                        <a:pt x="1518249" y="276045"/>
                      </a:lnTo>
                      <a:lnTo>
                        <a:pt x="0" y="391064"/>
                      </a:lnTo>
                      <a:lnTo>
                        <a:pt x="0" y="97766"/>
                      </a:lnTo>
                      <a:lnTo>
                        <a:pt x="1518249" y="0"/>
                      </a:lnTo>
                      <a:close/>
                    </a:path>
                  </a:pathLst>
                </a:custGeom>
                <a:solidFill>
                  <a:srgbClr val="E5C36B"/>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zh-CN"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PA-任意多边形 6">
                  <a:extLst>
                    <a:ext uri="{FF2B5EF4-FFF2-40B4-BE49-F238E27FC236}">
                      <a16:creationId xmlns:a16="http://schemas.microsoft.com/office/drawing/2014/main" xmlns="" id="{9EBB923A-B120-4290-A720-F773443748B5}"/>
                    </a:ext>
                  </a:extLst>
                </p:cNvPr>
                <p:cNvSpPr/>
                <p:nvPr>
                  <p:custDataLst>
                    <p:tags r:id="rId15"/>
                  </p:custDataLst>
                </p:nvPr>
              </p:nvSpPr>
              <p:spPr>
                <a:xfrm>
                  <a:off x="4387902" y="3592798"/>
                  <a:ext cx="465344" cy="415039"/>
                </a:xfrm>
                <a:custGeom>
                  <a:avLst/>
                  <a:gdLst>
                    <a:gd name="connsiteX0" fmla="*/ 0 w 557841"/>
                    <a:gd name="connsiteY0" fmla="*/ 230038 h 500332"/>
                    <a:gd name="connsiteX1" fmla="*/ 0 w 557841"/>
                    <a:gd name="connsiteY1" fmla="*/ 500332 h 500332"/>
                    <a:gd name="connsiteX2" fmla="*/ 557841 w 557841"/>
                    <a:gd name="connsiteY2" fmla="*/ 276045 h 500332"/>
                    <a:gd name="connsiteX3" fmla="*/ 557841 w 557841"/>
                    <a:gd name="connsiteY3" fmla="*/ 0 h 500332"/>
                    <a:gd name="connsiteX4" fmla="*/ 0 w 557841"/>
                    <a:gd name="connsiteY4" fmla="*/ 230038 h 50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41" h="500332">
                      <a:moveTo>
                        <a:pt x="0" y="230038"/>
                      </a:moveTo>
                      <a:lnTo>
                        <a:pt x="0" y="500332"/>
                      </a:lnTo>
                      <a:lnTo>
                        <a:pt x="557841" y="276045"/>
                      </a:lnTo>
                      <a:lnTo>
                        <a:pt x="557841" y="0"/>
                      </a:lnTo>
                      <a:lnTo>
                        <a:pt x="0" y="230038"/>
                      </a:lnTo>
                      <a:close/>
                    </a:path>
                  </a:pathLst>
                </a:custGeom>
                <a:solidFill>
                  <a:srgbClr val="E5C36B"/>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zh-CN"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7">
                <a:extLst>
                  <a:ext uri="{FF2B5EF4-FFF2-40B4-BE49-F238E27FC236}">
                    <a16:creationId xmlns:a16="http://schemas.microsoft.com/office/drawing/2014/main" xmlns="" id="{E4F34EDD-9AB9-40D4-9AE1-55BBD85A6065}"/>
                  </a:ext>
                </a:extLst>
              </p:cNvPr>
              <p:cNvGrpSpPr>
                <a:grpSpLocks/>
              </p:cNvGrpSpPr>
              <p:nvPr/>
            </p:nvGrpSpPr>
            <p:grpSpPr bwMode="auto">
              <a:xfrm>
                <a:off x="7145" y="5560"/>
                <a:ext cx="5173" cy="1448"/>
                <a:chOff x="4537075" y="3530600"/>
                <a:chExt cx="3284538" cy="919163"/>
              </a:xfrm>
            </p:grpSpPr>
            <p:sp>
              <p:nvSpPr>
                <p:cNvPr id="18" name="PA-任意多边形 7">
                  <a:extLst>
                    <a:ext uri="{FF2B5EF4-FFF2-40B4-BE49-F238E27FC236}">
                      <a16:creationId xmlns:a16="http://schemas.microsoft.com/office/drawing/2014/main" xmlns="" id="{8888466C-54D9-481B-B369-3F3A9F1EE0F2}"/>
                    </a:ext>
                  </a:extLst>
                </p:cNvPr>
                <p:cNvSpPr/>
                <p:nvPr>
                  <p:custDataLst>
                    <p:tags r:id="rId10"/>
                  </p:custDataLst>
                </p:nvPr>
              </p:nvSpPr>
              <p:spPr bwMode="auto">
                <a:xfrm>
                  <a:off x="4535931" y="3531452"/>
                  <a:ext cx="3285682" cy="918311"/>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solidFill>
                  <a:srgbClr val="B26A37"/>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zh-CN"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PA-任意多边形 7">
                  <a:extLst>
                    <a:ext uri="{FF2B5EF4-FFF2-40B4-BE49-F238E27FC236}">
                      <a16:creationId xmlns:a16="http://schemas.microsoft.com/office/drawing/2014/main" xmlns="" id="{53BD2089-2558-4396-9205-420CD914C5D6}"/>
                    </a:ext>
                  </a:extLst>
                </p:cNvPr>
                <p:cNvSpPr/>
                <p:nvPr>
                  <p:custDataLst>
                    <p:tags r:id="rId11"/>
                  </p:custDataLst>
                </p:nvPr>
              </p:nvSpPr>
              <p:spPr bwMode="auto">
                <a:xfrm>
                  <a:off x="4535931" y="3531452"/>
                  <a:ext cx="3285682" cy="671530"/>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solidFill>
                  <a:srgbClr val="E5C36B"/>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zh-CN" altLang="en-US"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15" name="PA-矩形 2">
              <a:extLst>
                <a:ext uri="{FF2B5EF4-FFF2-40B4-BE49-F238E27FC236}">
                  <a16:creationId xmlns:a16="http://schemas.microsoft.com/office/drawing/2014/main" xmlns="" id="{DC8757F4-EE9B-4FD8-A55E-8B903439110A}"/>
                </a:ext>
              </a:extLst>
            </p:cNvPr>
            <p:cNvSpPr>
              <a:spLocks noChangeArrowheads="1"/>
            </p:cNvSpPr>
            <p:nvPr>
              <p:custDataLst>
                <p:tags r:id="rId9"/>
              </p:custDataLst>
            </p:nvPr>
          </p:nvSpPr>
          <p:spPr bwMode="auto">
            <a:xfrm>
              <a:off x="3957437" y="3725592"/>
              <a:ext cx="4178300" cy="46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zh-CN" altLang="en-US" sz="2400" b="1" dirty="0">
                  <a:solidFill>
                    <a:srgbClr val="000000"/>
                  </a:solidFill>
                  <a:latin typeface="Arial" panose="020B0604020202020204" pitchFamily="34" charset="0"/>
                  <a:sym typeface="Arial" panose="020B0604020202020204" pitchFamily="34" charset="0"/>
                </a:rPr>
                <a:t>生产全球化</a:t>
              </a:r>
            </a:p>
          </p:txBody>
        </p:sp>
      </p:grpSp>
      <p:grpSp>
        <p:nvGrpSpPr>
          <p:cNvPr id="25" name="PA-组合 6">
            <a:extLst>
              <a:ext uri="{FF2B5EF4-FFF2-40B4-BE49-F238E27FC236}">
                <a16:creationId xmlns:a16="http://schemas.microsoft.com/office/drawing/2014/main" xmlns="" id="{26A99F15-1D4E-4EB8-B4B8-95B8097F8C41}"/>
              </a:ext>
            </a:extLst>
          </p:cNvPr>
          <p:cNvGrpSpPr>
            <a:grpSpLocks/>
          </p:cNvGrpSpPr>
          <p:nvPr>
            <p:custDataLst>
              <p:tags r:id="rId5"/>
            </p:custDataLst>
          </p:nvPr>
        </p:nvGrpSpPr>
        <p:grpSpPr bwMode="auto">
          <a:xfrm>
            <a:off x="8531225" y="4048125"/>
            <a:ext cx="3111500" cy="2393950"/>
            <a:chOff x="8494636" y="3251779"/>
            <a:chExt cx="3111928" cy="2393523"/>
          </a:xfrm>
        </p:grpSpPr>
        <p:sp>
          <p:nvSpPr>
            <p:cNvPr id="26" name="PA-等腰三角形 25">
              <a:extLst>
                <a:ext uri="{FF2B5EF4-FFF2-40B4-BE49-F238E27FC236}">
                  <a16:creationId xmlns:a16="http://schemas.microsoft.com/office/drawing/2014/main" xmlns="" id="{E77DF3CE-0B6B-487D-8799-A3402AAA9BF8}"/>
                </a:ext>
              </a:extLst>
            </p:cNvPr>
            <p:cNvSpPr/>
            <p:nvPr>
              <p:custDataLst>
                <p:tags r:id="rId7"/>
              </p:custDataLst>
            </p:nvPr>
          </p:nvSpPr>
          <p:spPr>
            <a:xfrm>
              <a:off x="8494636" y="3251779"/>
              <a:ext cx="2394279" cy="2393523"/>
            </a:xfrm>
            <a:prstGeom prst="triangle">
              <a:avLst/>
            </a:prstGeom>
            <a:solidFill>
              <a:srgbClr val="B26A37"/>
            </a:solidFill>
            <a:ln>
              <a:solidFill>
                <a:srgbClr val="B26A37"/>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PA-任意多边形 26">
              <a:extLst>
                <a:ext uri="{FF2B5EF4-FFF2-40B4-BE49-F238E27FC236}">
                  <a16:creationId xmlns:a16="http://schemas.microsoft.com/office/drawing/2014/main" xmlns="" id="{FDB2AB50-1BDE-4D9B-BEA6-241D066F67F7}"/>
                </a:ext>
              </a:extLst>
            </p:cNvPr>
            <p:cNvSpPr>
              <a:spLocks noChangeAspect="1"/>
            </p:cNvSpPr>
            <p:nvPr>
              <p:custDataLst>
                <p:tags r:id="rId8"/>
              </p:custDataLst>
            </p:nvPr>
          </p:nvSpPr>
          <p:spPr>
            <a:xfrm>
              <a:off x="9631442" y="3261302"/>
              <a:ext cx="1975122" cy="2160203"/>
            </a:xfrm>
            <a:custGeom>
              <a:avLst/>
              <a:gdLst>
                <a:gd name="connsiteX0" fmla="*/ 0 w 540148"/>
                <a:gd name="connsiteY0" fmla="*/ 90026 h 590786"/>
                <a:gd name="connsiteX1" fmla="*/ 90026 w 540148"/>
                <a:gd name="connsiteY1" fmla="*/ 0 h 590786"/>
                <a:gd name="connsiteX2" fmla="*/ 450122 w 540148"/>
                <a:gd name="connsiteY2" fmla="*/ 0 h 590786"/>
                <a:gd name="connsiteX3" fmla="*/ 540148 w 540148"/>
                <a:gd name="connsiteY3" fmla="*/ 90026 h 590786"/>
                <a:gd name="connsiteX4" fmla="*/ 540148 w 540148"/>
                <a:gd name="connsiteY4" fmla="*/ 500760 h 590786"/>
                <a:gd name="connsiteX5" fmla="*/ 450122 w 540148"/>
                <a:gd name="connsiteY5" fmla="*/ 590786 h 590786"/>
                <a:gd name="connsiteX6" fmla="*/ 90026 w 540148"/>
                <a:gd name="connsiteY6" fmla="*/ 590786 h 590786"/>
                <a:gd name="connsiteX7" fmla="*/ 0 w 540148"/>
                <a:gd name="connsiteY7" fmla="*/ 500760 h 590786"/>
                <a:gd name="connsiteX8" fmla="*/ 0 w 540148"/>
                <a:gd name="connsiteY8" fmla="*/ 90026 h 59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148" h="590786">
                  <a:moveTo>
                    <a:pt x="0" y="90026"/>
                  </a:moveTo>
                  <a:cubicBezTo>
                    <a:pt x="0" y="40306"/>
                    <a:pt x="40306" y="0"/>
                    <a:pt x="90026" y="0"/>
                  </a:cubicBezTo>
                  <a:lnTo>
                    <a:pt x="450122" y="0"/>
                  </a:lnTo>
                  <a:cubicBezTo>
                    <a:pt x="499842" y="0"/>
                    <a:pt x="540148" y="40306"/>
                    <a:pt x="540148" y="90026"/>
                  </a:cubicBezTo>
                  <a:lnTo>
                    <a:pt x="540148" y="500760"/>
                  </a:lnTo>
                  <a:cubicBezTo>
                    <a:pt x="540148" y="550480"/>
                    <a:pt x="499842" y="590786"/>
                    <a:pt x="450122" y="590786"/>
                  </a:cubicBezTo>
                  <a:lnTo>
                    <a:pt x="90026" y="590786"/>
                  </a:lnTo>
                  <a:cubicBezTo>
                    <a:pt x="40306" y="590786"/>
                    <a:pt x="0" y="550480"/>
                    <a:pt x="0" y="500760"/>
                  </a:cubicBezTo>
                  <a:lnTo>
                    <a:pt x="0" y="90026"/>
                  </a:lnTo>
                  <a:close/>
                </a:path>
              </a:pathLst>
            </a:custGeom>
            <a:ln w="12700" cap="flat" cmpd="sng" algn="ctr">
              <a:solidFill>
                <a:srgbClr val="B26A37"/>
              </a:solidFill>
              <a:prstDash val="solid"/>
              <a:miter lim="800000"/>
              <a:headEnd type="none" w="med" len="med"/>
              <a:tailEnd type="none" w="med" len="med"/>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49228" tIns="49228" rIns="49228" bIns="49228" anchor="ctr"/>
            <a:lstStyle>
              <a:lvl1pPr indent="625475" defTabSz="2667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2667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2667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2667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2667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2667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2667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2667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2667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spcAft>
                  <a:spcPct val="35000"/>
                </a:spcAft>
                <a:buFontTx/>
                <a:buNone/>
                <a:defRPr/>
              </a:pPr>
              <a:r>
                <a:rPr lang="zh-CN" altLang="en-US" sz="2400">
                  <a:solidFill>
                    <a:srgbClr val="000000"/>
                  </a:solidFill>
                  <a:latin typeface="Arial" panose="020B0604020202020204" pitchFamily="34" charset="0"/>
                  <a:sym typeface="Arial" panose="020B0604020202020204" pitchFamily="34" charset="0"/>
                </a:rPr>
                <a:t>垂直型国际分工发展为水平型分工</a:t>
              </a:r>
            </a:p>
          </p:txBody>
        </p:sp>
      </p:grpSp>
      <p:sp>
        <p:nvSpPr>
          <p:cNvPr id="28" name="PA-圆角矩形 27">
            <a:extLst>
              <a:ext uri="{FF2B5EF4-FFF2-40B4-BE49-F238E27FC236}">
                <a16:creationId xmlns:a16="http://schemas.microsoft.com/office/drawing/2014/main" xmlns="" id="{E6707B6F-13CD-4CA1-92DC-92F94B121E7C}"/>
              </a:ext>
            </a:extLst>
          </p:cNvPr>
          <p:cNvSpPr/>
          <p:nvPr>
            <p:custDataLst>
              <p:tags r:id="rId6"/>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（一）经济全球化的表现</a:t>
            </a:r>
          </a:p>
        </p:txBody>
      </p:sp>
      <p:sp>
        <p:nvSpPr>
          <p:cNvPr id="30" name="矩形 4">
            <a:extLst>
              <a:ext uri="{FF2B5EF4-FFF2-40B4-BE49-F238E27FC236}">
                <a16:creationId xmlns:a16="http://schemas.microsoft.com/office/drawing/2014/main" xmlns="" id="{4ED20538-36DF-441D-A437-E030F014FF6B}"/>
              </a:ext>
            </a:extLst>
          </p:cNvPr>
          <p:cNvSpPr>
            <a:spLocks noChangeArrowheads="1"/>
          </p:cNvSpPr>
          <p:nvPr/>
        </p:nvSpPr>
        <p:spPr bwMode="auto">
          <a:xfrm>
            <a:off x="830071" y="1827623"/>
            <a:ext cx="10531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1.</a:t>
            </a:r>
            <a:r>
              <a:rPr lang="zh-CN" altLang="en-US" sz="2400" b="1" dirty="0">
                <a:solidFill>
                  <a:srgbClr val="B26A37"/>
                </a:solidFill>
                <a:latin typeface="Arial" panose="020B0604020202020204" pitchFamily="34" charset="0"/>
                <a:sym typeface="Arial" panose="020B0604020202020204" pitchFamily="34" charset="0"/>
              </a:rPr>
              <a:t>生产全球化</a:t>
            </a:r>
          </a:p>
        </p:txBody>
      </p:sp>
    </p:spTree>
    <p:extLst>
      <p:ext uri="{BB962C8B-B14F-4D97-AF65-F5344CB8AC3E}">
        <p14:creationId xmlns:p14="http://schemas.microsoft.com/office/powerpoint/2010/main" val="340747361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椭圆 1"/>
          <p:cNvSpPr/>
          <p:nvPr/>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p:nvPr/>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31480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
          <p:cNvSpPr/>
          <p:nvPr/>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矩形 4">
            <a:extLst>
              <a:ext uri="{FF2B5EF4-FFF2-40B4-BE49-F238E27FC236}">
                <a16:creationId xmlns:a16="http://schemas.microsoft.com/office/drawing/2014/main" xmlns="" id="{379F4A84-39C8-43C8-98C6-CBBE2100DEC3}"/>
              </a:ext>
            </a:extLst>
          </p:cNvPr>
          <p:cNvSpPr>
            <a:spLocks noChangeArrowheads="1"/>
          </p:cNvSpPr>
          <p:nvPr/>
        </p:nvSpPr>
        <p:spPr bwMode="auto">
          <a:xfrm>
            <a:off x="893741" y="589345"/>
            <a:ext cx="8752393" cy="21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800" algn="l" defTabSz="914400" rtl="0" eaLnBrk="1" fontAlgn="base" latinLnBrk="0" hangingPunct="0">
              <a:lnSpc>
                <a:spcPct val="2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据统计，目前全球范围内针对苹果、亚马逊、谷歌和脸书等公司的竞争相关诉讼或调查总共有</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70</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起，两年前这些企业仅面临</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17</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起。其中，针对谷歌调查与案件的数量最多，为</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25</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起。</a:t>
            </a:r>
            <a:endPar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9" name="组合 18">
            <a:extLst>
              <a:ext uri="{FF2B5EF4-FFF2-40B4-BE49-F238E27FC236}">
                <a16:creationId xmlns:a16="http://schemas.microsoft.com/office/drawing/2014/main" xmlns="" id="{E6B318DD-5155-41E8-8B7D-32F42099B49B}"/>
              </a:ext>
            </a:extLst>
          </p:cNvPr>
          <p:cNvGrpSpPr/>
          <p:nvPr/>
        </p:nvGrpSpPr>
        <p:grpSpPr>
          <a:xfrm>
            <a:off x="797520" y="3212019"/>
            <a:ext cx="5505787" cy="2670273"/>
            <a:chOff x="1023625" y="3043910"/>
            <a:chExt cx="5505787" cy="2670273"/>
          </a:xfrm>
        </p:grpSpPr>
        <p:sp>
          <p:nvSpPr>
            <p:cNvPr id="20" name="箭头: 五边形 19">
              <a:extLst>
                <a:ext uri="{FF2B5EF4-FFF2-40B4-BE49-F238E27FC236}">
                  <a16:creationId xmlns:a16="http://schemas.microsoft.com/office/drawing/2014/main" xmlns="" id="{278EE8BB-29FA-4536-8E6F-AD7633D35BDD}"/>
                </a:ext>
              </a:extLst>
            </p:cNvPr>
            <p:cNvSpPr/>
            <p:nvPr/>
          </p:nvSpPr>
          <p:spPr>
            <a:xfrm>
              <a:off x="1023625" y="3043910"/>
              <a:ext cx="5505787" cy="2670273"/>
            </a:xfrm>
            <a:prstGeom prst="homePlate">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xmlns="" id="{5EB8705D-E3AB-42F2-8A3B-632FB88E3341}"/>
                </a:ext>
              </a:extLst>
            </p:cNvPr>
            <p:cNvSpPr txBox="1"/>
            <p:nvPr/>
          </p:nvSpPr>
          <p:spPr>
            <a:xfrm>
              <a:off x="1049559" y="3619032"/>
              <a:ext cx="5146321" cy="1492012"/>
            </a:xfrm>
            <a:prstGeom prst="rect">
              <a:avLst/>
            </a:prstGeom>
            <a:noFill/>
          </p:spPr>
          <p:txBody>
            <a:bodyPr wrap="square">
              <a:spAutoFit/>
            </a:bodyPr>
            <a:lstStyle/>
            <a:p>
              <a:pPr marL="0" marR="0" lvl="0" indent="0" algn="l" defTabSz="914400" rtl="0" eaLnBrk="1" fontAlgn="base" latinLnBrk="0" hangingPunct="0">
                <a:lnSpc>
                  <a:spcPct val="150000"/>
                </a:lnSpc>
                <a:spcBef>
                  <a:spcPct val="0"/>
                </a:spcBef>
                <a:spcAft>
                  <a:spcPct val="0"/>
                </a:spcAft>
                <a:buClrTx/>
                <a:buSzTx/>
                <a:buFontTx/>
                <a:buNone/>
                <a:tabLst/>
                <a:defRPr/>
              </a:pPr>
              <a:r>
                <a:rPr lang="zh-CN" altLang="en-US" sz="3200" b="1" dirty="0">
                  <a:solidFill>
                    <a:schemeClr val="bg1"/>
                  </a:solidFill>
                  <a:latin typeface="Microsoft YaHei" panose="020B0503020204020204" pitchFamily="34" charset="-122"/>
                  <a:ea typeface="Microsoft YaHei" panose="020B0503020204020204" pitchFamily="34" charset="-122"/>
                </a:rPr>
                <a:t>为什么这些企业被频开罚单？垄断到底有什么危害？</a:t>
              </a:r>
              <a:endParaRPr kumimoji="0" lang="zh-CN" altLang="en-US" sz="3200" b="0" i="0" u="none" strike="noStrike" kern="1200" cap="none" spc="0" normalizeH="0" baseline="0" noProof="0" dirty="0">
                <a:ln>
                  <a:noFill/>
                </a:ln>
                <a:solidFill>
                  <a:schemeClr val="bg1"/>
                </a:solidFill>
                <a:effectLst/>
                <a:uLnTx/>
                <a:uFillTx/>
              </a:endParaRPr>
            </a:p>
          </p:txBody>
        </p:sp>
      </p:grpSp>
      <p:pic>
        <p:nvPicPr>
          <p:cNvPr id="22" name="图片 21">
            <a:extLst>
              <a:ext uri="{FF2B5EF4-FFF2-40B4-BE49-F238E27FC236}">
                <a16:creationId xmlns:a16="http://schemas.microsoft.com/office/drawing/2014/main" xmlns="" id="{7300FF97-DDA2-4DB7-8274-A4A8A8023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225" y="2634758"/>
            <a:ext cx="5280581" cy="35231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5071058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grpSp>
        <p:nvGrpSpPr>
          <p:cNvPr id="28" name="PA-组合 48">
            <a:extLst>
              <a:ext uri="{FF2B5EF4-FFF2-40B4-BE49-F238E27FC236}">
                <a16:creationId xmlns:a16="http://schemas.microsoft.com/office/drawing/2014/main" xmlns="" id="{262E7B47-0339-4B61-A6C1-4E73C0526A67}"/>
              </a:ext>
            </a:extLst>
          </p:cNvPr>
          <p:cNvGrpSpPr>
            <a:grpSpLocks/>
          </p:cNvGrpSpPr>
          <p:nvPr>
            <p:custDataLst>
              <p:tags r:id="rId2"/>
            </p:custDataLst>
          </p:nvPr>
        </p:nvGrpSpPr>
        <p:grpSpPr bwMode="auto">
          <a:xfrm>
            <a:off x="1517650" y="1206500"/>
            <a:ext cx="9156700" cy="2135188"/>
            <a:chOff x="1460895" y="1205957"/>
            <a:chExt cx="9156304" cy="2135982"/>
          </a:xfrm>
          <a:solidFill>
            <a:srgbClr val="FECACF"/>
          </a:solidFill>
        </p:grpSpPr>
        <p:grpSp>
          <p:nvGrpSpPr>
            <p:cNvPr id="29" name="组合 2">
              <a:extLst>
                <a:ext uri="{FF2B5EF4-FFF2-40B4-BE49-F238E27FC236}">
                  <a16:creationId xmlns:a16="http://schemas.microsoft.com/office/drawing/2014/main" xmlns="" id="{4F858A8F-78E6-46F3-955E-2989BF9F2EEF}"/>
                </a:ext>
              </a:extLst>
            </p:cNvPr>
            <p:cNvGrpSpPr>
              <a:grpSpLocks/>
            </p:cNvGrpSpPr>
            <p:nvPr/>
          </p:nvGrpSpPr>
          <p:grpSpPr bwMode="auto">
            <a:xfrm>
              <a:off x="2048270" y="1205957"/>
              <a:ext cx="8568929" cy="891382"/>
              <a:chOff x="2035570" y="2804318"/>
              <a:chExt cx="8568929" cy="1249362"/>
            </a:xfrm>
            <a:grpFill/>
          </p:grpSpPr>
          <p:sp>
            <p:nvSpPr>
              <p:cNvPr id="36" name="PA-任意多边形 35">
                <a:extLst>
                  <a:ext uri="{FF2B5EF4-FFF2-40B4-BE49-F238E27FC236}">
                    <a16:creationId xmlns:a16="http://schemas.microsoft.com/office/drawing/2014/main" xmlns="" id="{D602DA70-A2B1-4321-9DD4-728D4D6EC68B}"/>
                  </a:ext>
                </a:extLst>
              </p:cNvPr>
              <p:cNvSpPr/>
              <p:nvPr>
                <p:custDataLst>
                  <p:tags r:id="rId12"/>
                </p:custDataLst>
              </p:nvPr>
            </p:nvSpPr>
            <p:spPr>
              <a:xfrm>
                <a:off x="2035545" y="2804318"/>
                <a:ext cx="3244710" cy="1248713"/>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0 w 3123406"/>
                  <a:gd name="connsiteY5"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3406" h="1249362">
                    <a:moveTo>
                      <a:pt x="0" y="0"/>
                    </a:moveTo>
                    <a:lnTo>
                      <a:pt x="2498725" y="0"/>
                    </a:lnTo>
                    <a:lnTo>
                      <a:pt x="3123406" y="624681"/>
                    </a:lnTo>
                    <a:lnTo>
                      <a:pt x="2498725" y="1249362"/>
                    </a:lnTo>
                    <a:lnTo>
                      <a:pt x="0" y="1249362"/>
                    </a:lnTo>
                    <a:lnTo>
                      <a:pt x="0" y="0"/>
                    </a:lnTo>
                    <a:close/>
                  </a:path>
                </a:pathLst>
              </a:custGeom>
              <a:solidFill>
                <a:srgbClr val="E5C36B"/>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261366" tIns="130683" rIns="377682" bIns="130683"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defRPr/>
                </a:pPr>
                <a:r>
                  <a:rPr lang="zh-CN" altLang="en-US" sz="2400" dirty="0">
                    <a:solidFill>
                      <a:srgbClr val="000000"/>
                    </a:solidFill>
                    <a:latin typeface="Arial" panose="020B0604020202020204" pitchFamily="34" charset="0"/>
                    <a:sym typeface="Arial" panose="020B0604020202020204" pitchFamily="34" charset="0"/>
                  </a:rPr>
                  <a:t>每人的劳动生产率</a:t>
                </a:r>
                <a:endParaRPr lang="zh-CN" altLang="en-US" sz="2400" dirty="0">
                  <a:solidFill>
                    <a:srgbClr val="FFFFFF"/>
                  </a:solidFill>
                  <a:latin typeface="Arial" panose="020B0604020202020204" pitchFamily="34" charset="0"/>
                  <a:sym typeface="Arial" panose="020B0604020202020204" pitchFamily="34" charset="0"/>
                </a:endParaRPr>
              </a:p>
            </p:txBody>
          </p:sp>
          <p:sp>
            <p:nvSpPr>
              <p:cNvPr id="37" name="PA-任意多边形 36">
                <a:extLst>
                  <a:ext uri="{FF2B5EF4-FFF2-40B4-BE49-F238E27FC236}">
                    <a16:creationId xmlns:a16="http://schemas.microsoft.com/office/drawing/2014/main" xmlns="" id="{EFD011D3-7069-4E57-AE8B-BDE5672FE5B6}"/>
                  </a:ext>
                </a:extLst>
              </p:cNvPr>
              <p:cNvSpPr/>
              <p:nvPr>
                <p:custDataLst>
                  <p:tags r:id="rId13"/>
                </p:custDataLst>
              </p:nvPr>
            </p:nvSpPr>
            <p:spPr>
              <a:xfrm>
                <a:off x="4534162" y="2804318"/>
                <a:ext cx="3571720" cy="1248713"/>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a:solidFill>
                <a:srgbClr val="E5C36B"/>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820706" tIns="130683" rIns="690023" bIns="13068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zh-CN" altLang="en-US" sz="2400" dirty="0">
                    <a:solidFill>
                      <a:srgbClr val="000000"/>
                    </a:solidFill>
                    <a:sym typeface="Arial" panose="020B0604020202020204" pitchFamily="34" charset="0"/>
                  </a:rPr>
                  <a:t>粮食</a:t>
                </a:r>
                <a:r>
                  <a:rPr lang="en-US" altLang="zh-CN" sz="2400" dirty="0">
                    <a:solidFill>
                      <a:srgbClr val="000000"/>
                    </a:solidFill>
                    <a:sym typeface="Arial" panose="020B0604020202020204" pitchFamily="34" charset="0"/>
                  </a:rPr>
                  <a:t>800</a:t>
                </a:r>
                <a:r>
                  <a:rPr lang="zh-CN" altLang="en-US" sz="2400" dirty="0">
                    <a:solidFill>
                      <a:srgbClr val="000000"/>
                    </a:solidFill>
                    <a:sym typeface="Arial" panose="020B0604020202020204" pitchFamily="34" charset="0"/>
                  </a:rPr>
                  <a:t>千克</a:t>
                </a:r>
                <a:endParaRPr lang="zh-CN" altLang="en-US" sz="2400" dirty="0">
                  <a:solidFill>
                    <a:srgbClr val="FFFFFF"/>
                  </a:solidFill>
                  <a:sym typeface="Arial" panose="020B0604020202020204" pitchFamily="34" charset="0"/>
                </a:endParaRPr>
              </a:p>
            </p:txBody>
          </p:sp>
          <p:sp>
            <p:nvSpPr>
              <p:cNvPr id="38" name="PA-任意多边形 37">
                <a:extLst>
                  <a:ext uri="{FF2B5EF4-FFF2-40B4-BE49-F238E27FC236}">
                    <a16:creationId xmlns:a16="http://schemas.microsoft.com/office/drawing/2014/main" xmlns="" id="{0DCD07F9-85AB-496D-8E0E-A5F7EB58D5C1}"/>
                  </a:ext>
                </a:extLst>
              </p:cNvPr>
              <p:cNvSpPr/>
              <p:nvPr>
                <p:custDataLst>
                  <p:tags r:id="rId14"/>
                </p:custDataLst>
              </p:nvPr>
            </p:nvSpPr>
            <p:spPr>
              <a:xfrm>
                <a:off x="7032779" y="2804318"/>
                <a:ext cx="3571720" cy="1248713"/>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a:solidFill>
                <a:srgbClr val="E5C36B"/>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820706" tIns="130683" rIns="690023" bIns="13068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zh-CN" altLang="en-US" sz="2400">
                    <a:solidFill>
                      <a:srgbClr val="000000"/>
                    </a:solidFill>
                    <a:sym typeface="Arial" panose="020B0604020202020204" pitchFamily="34" charset="0"/>
                  </a:rPr>
                  <a:t>肉</a:t>
                </a:r>
                <a:r>
                  <a:rPr lang="en-US" altLang="zh-CN" sz="2400">
                    <a:solidFill>
                      <a:srgbClr val="000000"/>
                    </a:solidFill>
                    <a:sym typeface="Arial" panose="020B0604020202020204" pitchFamily="34" charset="0"/>
                  </a:rPr>
                  <a:t>600</a:t>
                </a:r>
                <a:r>
                  <a:rPr lang="zh-CN" altLang="en-US" sz="2400">
                    <a:solidFill>
                      <a:srgbClr val="000000"/>
                    </a:solidFill>
                    <a:sym typeface="Arial" panose="020B0604020202020204" pitchFamily="34" charset="0"/>
                  </a:rPr>
                  <a:t>千克</a:t>
                </a:r>
                <a:endParaRPr lang="zh-CN" altLang="en-US" sz="2400">
                  <a:solidFill>
                    <a:srgbClr val="FFFFFF"/>
                  </a:solidFill>
                  <a:sym typeface="Arial" panose="020B0604020202020204" pitchFamily="34" charset="0"/>
                </a:endParaRPr>
              </a:p>
            </p:txBody>
          </p:sp>
        </p:grpSp>
        <p:grpSp>
          <p:nvGrpSpPr>
            <p:cNvPr id="30" name="组合 10">
              <a:extLst>
                <a:ext uri="{FF2B5EF4-FFF2-40B4-BE49-F238E27FC236}">
                  <a16:creationId xmlns:a16="http://schemas.microsoft.com/office/drawing/2014/main" xmlns="" id="{07448767-767C-4E47-ACF8-0CD2016F48B6}"/>
                </a:ext>
              </a:extLst>
            </p:cNvPr>
            <p:cNvGrpSpPr>
              <a:grpSpLocks/>
            </p:cNvGrpSpPr>
            <p:nvPr/>
          </p:nvGrpSpPr>
          <p:grpSpPr bwMode="auto">
            <a:xfrm>
              <a:off x="2048271" y="2450557"/>
              <a:ext cx="8568928" cy="891382"/>
              <a:chOff x="2035571" y="2804318"/>
              <a:chExt cx="8568928" cy="1249362"/>
            </a:xfrm>
            <a:grpFill/>
          </p:grpSpPr>
          <p:sp>
            <p:nvSpPr>
              <p:cNvPr id="33" name="PA-任意多边形 32">
                <a:extLst>
                  <a:ext uri="{FF2B5EF4-FFF2-40B4-BE49-F238E27FC236}">
                    <a16:creationId xmlns:a16="http://schemas.microsoft.com/office/drawing/2014/main" xmlns="" id="{B4931B51-D5A6-4C3C-BCCF-353927DC5C10}"/>
                  </a:ext>
                </a:extLst>
              </p:cNvPr>
              <p:cNvSpPr/>
              <p:nvPr>
                <p:custDataLst>
                  <p:tags r:id="rId9"/>
                </p:custDataLst>
              </p:nvPr>
            </p:nvSpPr>
            <p:spPr>
              <a:xfrm>
                <a:off x="2035545" y="2804967"/>
                <a:ext cx="3244710" cy="1248713"/>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0 w 3123406"/>
                  <a:gd name="connsiteY5"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3406" h="1249362">
                    <a:moveTo>
                      <a:pt x="0" y="0"/>
                    </a:moveTo>
                    <a:lnTo>
                      <a:pt x="2498725" y="0"/>
                    </a:lnTo>
                    <a:lnTo>
                      <a:pt x="3123406" y="624681"/>
                    </a:lnTo>
                    <a:lnTo>
                      <a:pt x="2498725" y="1249362"/>
                    </a:lnTo>
                    <a:lnTo>
                      <a:pt x="0" y="1249362"/>
                    </a:lnTo>
                    <a:lnTo>
                      <a:pt x="0" y="0"/>
                    </a:lnTo>
                    <a:close/>
                  </a:path>
                </a:pathLst>
              </a:custGeom>
              <a:solidFill>
                <a:srgbClr val="E5C36B"/>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261366" tIns="130683" rIns="377682" bIns="130683"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defRPr/>
                </a:pPr>
                <a:r>
                  <a:rPr lang="zh-CN" altLang="en-US" sz="2400">
                    <a:solidFill>
                      <a:srgbClr val="000000"/>
                    </a:solidFill>
                    <a:latin typeface="Arial" panose="020B0604020202020204" pitchFamily="34" charset="0"/>
                    <a:sym typeface="Arial" panose="020B0604020202020204" pitchFamily="34" charset="0"/>
                  </a:rPr>
                  <a:t>每人的劳动生产率</a:t>
                </a:r>
                <a:endParaRPr lang="zh-CN" altLang="en-US" sz="2400">
                  <a:solidFill>
                    <a:srgbClr val="FFFFFF"/>
                  </a:solidFill>
                  <a:latin typeface="Arial" panose="020B0604020202020204" pitchFamily="34" charset="0"/>
                  <a:sym typeface="Arial" panose="020B0604020202020204" pitchFamily="34" charset="0"/>
                </a:endParaRPr>
              </a:p>
            </p:txBody>
          </p:sp>
          <p:sp>
            <p:nvSpPr>
              <p:cNvPr id="34" name="PA-任意多边形 33">
                <a:extLst>
                  <a:ext uri="{FF2B5EF4-FFF2-40B4-BE49-F238E27FC236}">
                    <a16:creationId xmlns:a16="http://schemas.microsoft.com/office/drawing/2014/main" xmlns="" id="{8E94FD9C-C2C2-41B5-8D75-D6F2958D4912}"/>
                  </a:ext>
                </a:extLst>
              </p:cNvPr>
              <p:cNvSpPr/>
              <p:nvPr>
                <p:custDataLst>
                  <p:tags r:id="rId10"/>
                </p:custDataLst>
              </p:nvPr>
            </p:nvSpPr>
            <p:spPr>
              <a:xfrm>
                <a:off x="4534162" y="2804967"/>
                <a:ext cx="3571720" cy="1248713"/>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a:solidFill>
                <a:srgbClr val="E5C36B"/>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820706" tIns="130683" rIns="690023" bIns="13068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zh-CN" altLang="en-US" sz="2400" dirty="0">
                    <a:solidFill>
                      <a:srgbClr val="000000"/>
                    </a:solidFill>
                    <a:sym typeface="Arial" panose="020B0604020202020204" pitchFamily="34" charset="0"/>
                  </a:rPr>
                  <a:t>粮食</a:t>
                </a:r>
                <a:r>
                  <a:rPr lang="en-US" altLang="zh-CN" sz="2400" dirty="0">
                    <a:solidFill>
                      <a:srgbClr val="000000"/>
                    </a:solidFill>
                    <a:sym typeface="Arial" panose="020B0604020202020204" pitchFamily="34" charset="0"/>
                  </a:rPr>
                  <a:t>400</a:t>
                </a:r>
                <a:r>
                  <a:rPr lang="zh-CN" altLang="en-US" sz="2400" dirty="0">
                    <a:solidFill>
                      <a:srgbClr val="000000"/>
                    </a:solidFill>
                    <a:sym typeface="Arial" panose="020B0604020202020204" pitchFamily="34" charset="0"/>
                  </a:rPr>
                  <a:t>千克</a:t>
                </a:r>
                <a:endParaRPr lang="zh-CN" altLang="en-US" sz="2400" dirty="0">
                  <a:solidFill>
                    <a:srgbClr val="FFFFFF"/>
                  </a:solidFill>
                  <a:sym typeface="Arial" panose="020B0604020202020204" pitchFamily="34" charset="0"/>
                </a:endParaRPr>
              </a:p>
            </p:txBody>
          </p:sp>
          <p:sp>
            <p:nvSpPr>
              <p:cNvPr id="35" name="PA-任意多边形 34">
                <a:extLst>
                  <a:ext uri="{FF2B5EF4-FFF2-40B4-BE49-F238E27FC236}">
                    <a16:creationId xmlns:a16="http://schemas.microsoft.com/office/drawing/2014/main" xmlns="" id="{7BBD2DBD-0E62-4E58-A44E-3C823EB6DE8F}"/>
                  </a:ext>
                </a:extLst>
              </p:cNvPr>
              <p:cNvSpPr/>
              <p:nvPr>
                <p:custDataLst>
                  <p:tags r:id="rId11"/>
                </p:custDataLst>
              </p:nvPr>
            </p:nvSpPr>
            <p:spPr>
              <a:xfrm>
                <a:off x="7032779" y="2804967"/>
                <a:ext cx="3571720" cy="1248713"/>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a:solidFill>
                <a:srgbClr val="E5C36B"/>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820706" tIns="130683" rIns="690023" bIns="13068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zh-CN" altLang="en-US" sz="2400">
                    <a:solidFill>
                      <a:srgbClr val="000000"/>
                    </a:solidFill>
                    <a:sym typeface="Arial" panose="020B0604020202020204" pitchFamily="34" charset="0"/>
                  </a:rPr>
                  <a:t>肉</a:t>
                </a:r>
                <a:r>
                  <a:rPr lang="en-US" altLang="zh-CN" sz="2400">
                    <a:solidFill>
                      <a:srgbClr val="000000"/>
                    </a:solidFill>
                    <a:sym typeface="Arial" panose="020B0604020202020204" pitchFamily="34" charset="0"/>
                  </a:rPr>
                  <a:t>1200</a:t>
                </a:r>
                <a:r>
                  <a:rPr lang="zh-CN" altLang="en-US" sz="2400">
                    <a:solidFill>
                      <a:srgbClr val="000000"/>
                    </a:solidFill>
                    <a:sym typeface="Arial" panose="020B0604020202020204" pitchFamily="34" charset="0"/>
                  </a:rPr>
                  <a:t>千克</a:t>
                </a:r>
                <a:endParaRPr lang="zh-CN" altLang="en-US" sz="2400">
                  <a:solidFill>
                    <a:srgbClr val="FFFFFF"/>
                  </a:solidFill>
                  <a:sym typeface="Arial" panose="020B0604020202020204" pitchFamily="34" charset="0"/>
                </a:endParaRPr>
              </a:p>
            </p:txBody>
          </p:sp>
        </p:grpSp>
        <p:sp>
          <p:nvSpPr>
            <p:cNvPr id="31" name="PA-椭圆 30">
              <a:extLst>
                <a:ext uri="{FF2B5EF4-FFF2-40B4-BE49-F238E27FC236}">
                  <a16:creationId xmlns:a16="http://schemas.microsoft.com/office/drawing/2014/main" xmlns="" id="{52E1AA4B-BE1F-47C8-94B6-47A23D4A96C0}"/>
                </a:ext>
              </a:extLst>
            </p:cNvPr>
            <p:cNvSpPr/>
            <p:nvPr>
              <p:custDataLst>
                <p:tags r:id="rId7"/>
              </p:custDataLst>
            </p:nvPr>
          </p:nvSpPr>
          <p:spPr>
            <a:xfrm>
              <a:off x="1460895" y="1205957"/>
              <a:ext cx="892136" cy="890919"/>
            </a:xfrm>
            <a:prstGeom prst="ellipse">
              <a:avLst/>
            </a:prstGeom>
            <a:solidFill>
              <a:srgbClr val="E5C36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a:solidFill>
                    <a:schemeClr val="bg1"/>
                  </a:solidFill>
                  <a:sym typeface="Arial" panose="020B0604020202020204" pitchFamily="34" charset="0"/>
                </a:rPr>
                <a:t>甲国</a:t>
              </a:r>
            </a:p>
          </p:txBody>
        </p:sp>
        <p:sp>
          <p:nvSpPr>
            <p:cNvPr id="32" name="PA-椭圆 31">
              <a:extLst>
                <a:ext uri="{FF2B5EF4-FFF2-40B4-BE49-F238E27FC236}">
                  <a16:creationId xmlns:a16="http://schemas.microsoft.com/office/drawing/2014/main" xmlns="" id="{BE29DD46-1086-4A99-B851-07536A4B2743}"/>
                </a:ext>
              </a:extLst>
            </p:cNvPr>
            <p:cNvSpPr/>
            <p:nvPr>
              <p:custDataLst>
                <p:tags r:id="rId8"/>
              </p:custDataLst>
            </p:nvPr>
          </p:nvSpPr>
          <p:spPr>
            <a:xfrm>
              <a:off x="1460895" y="2451020"/>
              <a:ext cx="892136" cy="890919"/>
            </a:xfrm>
            <a:prstGeom prst="ellipse">
              <a:avLst/>
            </a:prstGeom>
            <a:solidFill>
              <a:srgbClr val="E5C36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a:solidFill>
                    <a:schemeClr val="bg1"/>
                  </a:solidFill>
                  <a:sym typeface="Arial" panose="020B0604020202020204" pitchFamily="34" charset="0"/>
                </a:rPr>
                <a:t>乙国</a:t>
              </a:r>
            </a:p>
          </p:txBody>
        </p:sp>
      </p:grpSp>
      <p:sp>
        <p:nvSpPr>
          <p:cNvPr id="39" name="PA-右箭头 38">
            <a:extLst>
              <a:ext uri="{FF2B5EF4-FFF2-40B4-BE49-F238E27FC236}">
                <a16:creationId xmlns:a16="http://schemas.microsoft.com/office/drawing/2014/main" xmlns="" id="{E10767A8-35AA-4C36-93EA-3DD5AD2411CB}"/>
              </a:ext>
            </a:extLst>
          </p:cNvPr>
          <p:cNvSpPr/>
          <p:nvPr>
            <p:custDataLst>
              <p:tags r:id="rId3"/>
            </p:custDataLst>
          </p:nvPr>
        </p:nvSpPr>
        <p:spPr>
          <a:xfrm>
            <a:off x="3867150" y="3879850"/>
            <a:ext cx="4945063" cy="1308100"/>
          </a:xfrm>
          <a:prstGeom prst="rightArrow">
            <a:avLst>
              <a:gd name="adj1" fmla="val 47826"/>
              <a:gd name="adj2" fmla="val 48913"/>
            </a:avLst>
          </a:prstGeom>
          <a:solidFill>
            <a:srgbClr val="E5C36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00000"/>
              </a:lnSpc>
              <a:spcBef>
                <a:spcPct val="50000"/>
              </a:spcBef>
              <a:buFontTx/>
              <a:buNone/>
              <a:defRPr/>
            </a:pPr>
            <a:r>
              <a:rPr lang="zh-CN" altLang="en-US" sz="2400">
                <a:solidFill>
                  <a:srgbClr val="000000"/>
                </a:solidFill>
                <a:latin typeface="Arial" panose="020B0604020202020204" pitchFamily="34" charset="0"/>
                <a:sym typeface="Arial" panose="020B0604020202020204" pitchFamily="34" charset="0"/>
              </a:rPr>
              <a:t>甲国拥有生产粮食的比较优势</a:t>
            </a:r>
            <a:endParaRPr lang="zh-CN" altLang="zh-CN" sz="2400">
              <a:solidFill>
                <a:srgbClr val="000000"/>
              </a:solidFill>
              <a:latin typeface="Arial" panose="020B0604020202020204" pitchFamily="34" charset="0"/>
              <a:sym typeface="Arial" panose="020B0604020202020204" pitchFamily="34" charset="0"/>
            </a:endParaRPr>
          </a:p>
        </p:txBody>
      </p:sp>
      <p:sp>
        <p:nvSpPr>
          <p:cNvPr id="40" name="PA-右箭头 39">
            <a:extLst>
              <a:ext uri="{FF2B5EF4-FFF2-40B4-BE49-F238E27FC236}">
                <a16:creationId xmlns:a16="http://schemas.microsoft.com/office/drawing/2014/main" xmlns="" id="{889B23E2-6371-4BAE-8DF6-F1E1FFBC1B02}"/>
              </a:ext>
            </a:extLst>
          </p:cNvPr>
          <p:cNvSpPr/>
          <p:nvPr>
            <p:custDataLst>
              <p:tags r:id="rId4"/>
            </p:custDataLst>
          </p:nvPr>
        </p:nvSpPr>
        <p:spPr>
          <a:xfrm>
            <a:off x="3867150" y="5432425"/>
            <a:ext cx="4945063" cy="1308100"/>
          </a:xfrm>
          <a:prstGeom prst="rightArrow">
            <a:avLst>
              <a:gd name="adj1" fmla="val 47826"/>
              <a:gd name="adj2" fmla="val 48913"/>
            </a:avLst>
          </a:prstGeom>
          <a:solidFill>
            <a:srgbClr val="E5C36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00000"/>
              </a:lnSpc>
              <a:spcBef>
                <a:spcPct val="50000"/>
              </a:spcBef>
              <a:buFontTx/>
              <a:buNone/>
              <a:defRPr/>
            </a:pPr>
            <a:r>
              <a:rPr lang="zh-CN" altLang="en-US" sz="2400">
                <a:solidFill>
                  <a:srgbClr val="000000"/>
                </a:solidFill>
                <a:latin typeface="Arial" panose="020B0604020202020204" pitchFamily="34" charset="0"/>
                <a:sym typeface="Arial" panose="020B0604020202020204" pitchFamily="34" charset="0"/>
              </a:rPr>
              <a:t>乙国拥有生产肉类的比较优势</a:t>
            </a:r>
          </a:p>
        </p:txBody>
      </p:sp>
      <p:sp>
        <p:nvSpPr>
          <p:cNvPr id="41" name="PA-圆角矩形 40">
            <a:extLst>
              <a:ext uri="{FF2B5EF4-FFF2-40B4-BE49-F238E27FC236}">
                <a16:creationId xmlns:a16="http://schemas.microsoft.com/office/drawing/2014/main" xmlns="" id="{FF531118-5432-4C82-85B6-CA4B1C0E9413}"/>
              </a:ext>
            </a:extLst>
          </p:cNvPr>
          <p:cNvSpPr>
            <a:spLocks noChangeAspect="1"/>
          </p:cNvSpPr>
          <p:nvPr>
            <p:custDataLst>
              <p:tags r:id="rId5"/>
            </p:custDataLst>
          </p:nvPr>
        </p:nvSpPr>
        <p:spPr>
          <a:xfrm>
            <a:off x="619125" y="3629025"/>
            <a:ext cx="2806700" cy="3067050"/>
          </a:xfrm>
          <a:prstGeom prst="roundRect">
            <a:avLst/>
          </a:prstGeom>
          <a:solidFill>
            <a:srgbClr val="B26A37"/>
          </a:solidFill>
        </p:spPr>
        <p:style>
          <a:lnRef idx="3">
            <a:schemeClr val="lt1"/>
          </a:lnRef>
          <a:fillRef idx="1">
            <a:schemeClr val="accent6"/>
          </a:fillRef>
          <a:effectRef idx="1">
            <a:schemeClr val="accent6"/>
          </a:effectRef>
          <a:fontRef idx="minor">
            <a:schemeClr val="lt1"/>
          </a:fontRef>
        </p:style>
        <p:txBody>
          <a:bodyPr anchor="ctr">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FontTx/>
              <a:buNone/>
              <a:defRPr/>
            </a:pPr>
            <a:r>
              <a:rPr lang="zh-CN" altLang="en-US" sz="2400" b="1" dirty="0">
                <a:solidFill>
                  <a:schemeClr val="bg1"/>
                </a:solidFill>
                <a:latin typeface="Arial" panose="020B0604020202020204" pitchFamily="34" charset="0"/>
                <a:sym typeface="Arial" panose="020B0604020202020204" pitchFamily="34" charset="0"/>
              </a:rPr>
              <a:t>如果甲、乙两国进行贸易，双方应如何充分发挥自己的相对优势？</a:t>
            </a:r>
          </a:p>
        </p:txBody>
      </p:sp>
      <p:sp>
        <p:nvSpPr>
          <p:cNvPr id="42" name="PA-圆角矩形 41">
            <a:extLst>
              <a:ext uri="{FF2B5EF4-FFF2-40B4-BE49-F238E27FC236}">
                <a16:creationId xmlns:a16="http://schemas.microsoft.com/office/drawing/2014/main" xmlns="" id="{01D48F42-3AD0-4F9A-8A25-26F3D2C1F22C}"/>
              </a:ext>
            </a:extLst>
          </p:cNvPr>
          <p:cNvSpPr>
            <a:spLocks noChangeAspect="1"/>
          </p:cNvSpPr>
          <p:nvPr>
            <p:custDataLst>
              <p:tags r:id="rId6"/>
            </p:custDataLst>
          </p:nvPr>
        </p:nvSpPr>
        <p:spPr>
          <a:xfrm>
            <a:off x="8982075" y="3629025"/>
            <a:ext cx="2806700" cy="3067050"/>
          </a:xfrm>
          <a:prstGeom prst="roundRect">
            <a:avLst/>
          </a:prstGeom>
          <a:solidFill>
            <a:srgbClr val="B26A37"/>
          </a:solidFill>
        </p:spPr>
        <p:style>
          <a:lnRef idx="3">
            <a:schemeClr val="lt1"/>
          </a:lnRef>
          <a:fillRef idx="1">
            <a:schemeClr val="accent6"/>
          </a:fillRef>
          <a:effectRef idx="1">
            <a:schemeClr val="accent6"/>
          </a:effectRef>
          <a:fontRef idx="minor">
            <a:schemeClr val="lt1"/>
          </a:fontRef>
        </p:style>
        <p:txBody>
          <a:bodyPr anchor="ctr">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50000"/>
              </a:spcBef>
              <a:buFontTx/>
              <a:buNone/>
              <a:defRPr/>
            </a:pPr>
            <a:r>
              <a:rPr lang="zh-CN" altLang="en-US" sz="2400" b="1">
                <a:solidFill>
                  <a:schemeClr val="bg1"/>
                </a:solidFill>
                <a:latin typeface="Arial" panose="020B0604020202020204" pitchFamily="34" charset="0"/>
                <a:sym typeface="Arial" panose="020B0604020202020204" pitchFamily="34" charset="0"/>
              </a:rPr>
              <a:t>因此，甲国应主要生产粮食，乙国应主要生产肉类，然后两国之间进行交换。</a:t>
            </a:r>
          </a:p>
        </p:txBody>
      </p:sp>
    </p:spTree>
    <p:extLst>
      <p:ext uri="{BB962C8B-B14F-4D97-AF65-F5344CB8AC3E}">
        <p14:creationId xmlns:p14="http://schemas.microsoft.com/office/powerpoint/2010/main" val="2050902797"/>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sp>
        <p:nvSpPr>
          <p:cNvPr id="18" name="PA-文本框 38934">
            <a:extLst>
              <a:ext uri="{FF2B5EF4-FFF2-40B4-BE49-F238E27FC236}">
                <a16:creationId xmlns:a16="http://schemas.microsoft.com/office/drawing/2014/main" xmlns="" id="{50C1C949-A96B-467D-AF50-37F65F61958E}"/>
              </a:ext>
            </a:extLst>
          </p:cNvPr>
          <p:cNvSpPr txBox="1">
            <a:spLocks noChangeArrowheads="1"/>
          </p:cNvSpPr>
          <p:nvPr>
            <p:custDataLst>
              <p:tags r:id="rId2"/>
            </p:custDataLst>
          </p:nvPr>
        </p:nvSpPr>
        <p:spPr bwMode="auto">
          <a:xfrm>
            <a:off x="484185" y="2986969"/>
            <a:ext cx="3346450" cy="2243050"/>
          </a:xfrm>
          <a:prstGeom prst="rightArrowCallout">
            <a:avLst/>
          </a:prstGeom>
          <a:solidFill>
            <a:srgbClr val="B26A37"/>
          </a:solidFill>
          <a:ln>
            <a:solidFill>
              <a:srgbClr val="B26A37"/>
            </a:solidFill>
          </a:ln>
          <a:scene3d>
            <a:camera prst="perspectiveHeroicExtremeRightFacing"/>
            <a:lightRig rig="threePt" dir="t"/>
          </a:scene3d>
        </p:spPr>
        <p:style>
          <a:lnRef idx="3">
            <a:schemeClr val="lt1"/>
          </a:lnRef>
          <a:fillRef idx="1">
            <a:schemeClr val="accent6"/>
          </a:fillRef>
          <a:effectRef idx="1">
            <a:schemeClr val="accent6"/>
          </a:effectRef>
          <a:fontRef idx="minor">
            <a:schemeClr val="lt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Microsoft YaHei" panose="020B0503020204020204" pitchFamily="34" charset="-122"/>
                <a:ea typeface="Microsoft YaHei"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Microsoft YaHei" panose="020B0503020204020204" pitchFamily="34" charset="-122"/>
                <a:ea typeface="Microsoft YaHei"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Microsoft YaHei" panose="020B0503020204020204" pitchFamily="34" charset="-122"/>
                <a:ea typeface="Microsoft YaHei"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Microsoft YaHei" panose="020B0503020204020204" pitchFamily="34" charset="-122"/>
                <a:ea typeface="Microsoft YaHei"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Microsoft YaHei" panose="020B0503020204020204" pitchFamily="34" charset="-122"/>
                <a:ea typeface="Microsoft YaHei"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Microsoft YaHei" panose="020B0503020204020204" pitchFamily="34" charset="-122"/>
                <a:ea typeface="Microsoft YaHei"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Microsoft YaHei" panose="020B0503020204020204" pitchFamily="34" charset="-122"/>
                <a:ea typeface="Microsoft YaHei"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Microsoft YaHei" panose="020B0503020204020204" pitchFamily="34" charset="-122"/>
                <a:ea typeface="Microsoft YaHei"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Microsoft YaHei" panose="020B0503020204020204" pitchFamily="34" charset="-122"/>
                <a:ea typeface="Microsoft YaHei" panose="020B0503020204020204" pitchFamily="34" charset="-122"/>
              </a:defRPr>
            </a:lvl9pPr>
          </a:lstStyle>
          <a:p>
            <a:pPr indent="622300" eaLnBrk="1" hangingPunct="1">
              <a:lnSpc>
                <a:spcPct val="150000"/>
              </a:lnSpc>
              <a:spcBef>
                <a:spcPct val="0"/>
              </a:spcBef>
              <a:buFont typeface="Arial" panose="020B0604020202020204" pitchFamily="34" charset="0"/>
              <a:buNone/>
              <a:defRPr/>
            </a:pPr>
            <a:r>
              <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为什么一架飞机要由许多国家共同生产？</a:t>
            </a:r>
          </a:p>
        </p:txBody>
      </p:sp>
      <p:pic>
        <p:nvPicPr>
          <p:cNvPr id="19" name="PA-图片 38914" descr="ab006">
            <a:extLst>
              <a:ext uri="{FF2B5EF4-FFF2-40B4-BE49-F238E27FC236}">
                <a16:creationId xmlns:a16="http://schemas.microsoft.com/office/drawing/2014/main" xmlns="" id="{164E74F3-AD73-4419-BAB8-8A2C12B65E00}"/>
              </a:ext>
            </a:extLst>
          </p:cNvPr>
          <p:cNvPicPr>
            <a:picLocks noChangeAspect="1" noChangeArrowheads="1"/>
          </p:cNvPicPr>
          <p:nvPr>
            <p:custDataLst>
              <p:tags r:id="rId3"/>
            </p:custDataLst>
          </p:nvPr>
        </p:nvPicPr>
        <p:blipFill>
          <a:blip r:embed="rId24">
            <a:clrChange>
              <a:clrFrom>
                <a:srgbClr val="EBE7E6"/>
              </a:clrFrom>
              <a:clrTo>
                <a:srgbClr val="EBE7E6">
                  <a:alpha val="0"/>
                </a:srgbClr>
              </a:clrTo>
            </a:clrChange>
            <a:extLst>
              <a:ext uri="{28A0092B-C50C-407E-A947-70E740481C1C}">
                <a14:useLocalDpi xmlns:a14="http://schemas.microsoft.com/office/drawing/2010/main" val="0"/>
              </a:ext>
            </a:extLst>
          </a:blip>
          <a:srcRect/>
          <a:stretch>
            <a:fillRect/>
          </a:stretch>
        </p:blipFill>
        <p:spPr bwMode="auto">
          <a:xfrm>
            <a:off x="4651375" y="2357438"/>
            <a:ext cx="4600575" cy="3049587"/>
          </a:xfrm>
          <a:prstGeom prst="rect">
            <a:avLst/>
          </a:prstGeom>
          <a:solidFill>
            <a:schemeClr val="tx1"/>
          </a:solidFill>
          <a:ln w="9525">
            <a:solidFill>
              <a:srgbClr val="FFFFFF"/>
            </a:solidFill>
            <a:miter lim="800000"/>
            <a:headEnd/>
            <a:tailEnd/>
          </a:ln>
        </p:spPr>
      </p:pic>
      <p:sp>
        <p:nvSpPr>
          <p:cNvPr id="20" name="PA-直接连接符 38915">
            <a:extLst>
              <a:ext uri="{FF2B5EF4-FFF2-40B4-BE49-F238E27FC236}">
                <a16:creationId xmlns:a16="http://schemas.microsoft.com/office/drawing/2014/main" xmlns="" id="{2B3C2AA7-25FE-462C-8824-8B0D1F574ADD}"/>
              </a:ext>
            </a:extLst>
          </p:cNvPr>
          <p:cNvSpPr>
            <a:spLocks noChangeShapeType="1"/>
          </p:cNvSpPr>
          <p:nvPr>
            <p:custDataLst>
              <p:tags r:id="rId4"/>
            </p:custDataLst>
          </p:nvPr>
        </p:nvSpPr>
        <p:spPr bwMode="auto">
          <a:xfrm flipH="1">
            <a:off x="6205538" y="2009775"/>
            <a:ext cx="1287462" cy="1362075"/>
          </a:xfrm>
          <a:prstGeom prst="line">
            <a:avLst/>
          </a:prstGeom>
          <a:noFill/>
          <a:ln w="9525">
            <a:solidFill>
              <a:schemeClr val="tx1">
                <a:lumMod val="85000"/>
                <a:lumOff val="15000"/>
              </a:schemeClr>
            </a:solidFill>
            <a:round/>
            <a:tailEnd type="triangle" w="med" len="med"/>
          </a:ln>
        </p:spPr>
        <p:txBody>
          <a:bodyPr/>
          <a:lstStyle/>
          <a:p>
            <a:pPr>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 name="PA-直接连接符 38916">
            <a:extLst>
              <a:ext uri="{FF2B5EF4-FFF2-40B4-BE49-F238E27FC236}">
                <a16:creationId xmlns:a16="http://schemas.microsoft.com/office/drawing/2014/main" xmlns="" id="{72A6C11A-8A7C-4B12-9B0F-A323396F0A1B}"/>
              </a:ext>
            </a:extLst>
          </p:cNvPr>
          <p:cNvSpPr>
            <a:spLocks noChangeShapeType="1"/>
          </p:cNvSpPr>
          <p:nvPr>
            <p:custDataLst>
              <p:tags r:id="rId5"/>
            </p:custDataLst>
          </p:nvPr>
        </p:nvSpPr>
        <p:spPr bwMode="auto">
          <a:xfrm flipH="1">
            <a:off x="6981825" y="2009775"/>
            <a:ext cx="636588" cy="2319338"/>
          </a:xfrm>
          <a:prstGeom prst="line">
            <a:avLst/>
          </a:prstGeom>
          <a:noFill/>
          <a:ln w="9525">
            <a:solidFill>
              <a:schemeClr val="tx1">
                <a:lumMod val="85000"/>
                <a:lumOff val="15000"/>
              </a:schemeClr>
            </a:solidFill>
            <a:round/>
            <a:tailEnd type="triangle" w="med" len="med"/>
          </a:ln>
        </p:spPr>
        <p:txBody>
          <a:bodyPr/>
          <a:lstStyle/>
          <a:p>
            <a:pPr>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 name="PA-矩形 22">
            <a:extLst>
              <a:ext uri="{FF2B5EF4-FFF2-40B4-BE49-F238E27FC236}">
                <a16:creationId xmlns:a16="http://schemas.microsoft.com/office/drawing/2014/main" xmlns="" id="{4F4B10B9-7216-4C71-9B96-2ADBD4745D5E}"/>
              </a:ext>
            </a:extLst>
          </p:cNvPr>
          <p:cNvSpPr>
            <a:spLocks noChangeArrowheads="1"/>
          </p:cNvSpPr>
          <p:nvPr>
            <p:custDataLst>
              <p:tags r:id="rId6"/>
            </p:custDataLst>
          </p:nvPr>
        </p:nvSpPr>
        <p:spPr bwMode="auto">
          <a:xfrm>
            <a:off x="6877050" y="1409700"/>
            <a:ext cx="1108075" cy="431800"/>
          </a:xfrm>
          <a:prstGeom prst="rect">
            <a:avLst/>
          </a:prstGeom>
        </p:spPr>
        <p:style>
          <a:lnRef idx="1">
            <a:schemeClr val="accent3"/>
          </a:lnRef>
          <a:fillRef idx="2">
            <a:schemeClr val="accent3"/>
          </a:fillRef>
          <a:effectRef idx="1">
            <a:schemeClr val="accent3"/>
          </a:effectRef>
          <a:fontRef idx="minor">
            <a:schemeClr val="dk1"/>
          </a:fontRef>
        </p:style>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rgbClr val="B26A37"/>
                </a:solidFill>
                <a:sym typeface="Arial" panose="020B0604020202020204" pitchFamily="34" charset="0"/>
              </a:rPr>
              <a:t>英国</a:t>
            </a:r>
          </a:p>
        </p:txBody>
      </p:sp>
      <p:sp>
        <p:nvSpPr>
          <p:cNvPr id="24" name="PA-直接连接符 38918">
            <a:extLst>
              <a:ext uri="{FF2B5EF4-FFF2-40B4-BE49-F238E27FC236}">
                <a16:creationId xmlns:a16="http://schemas.microsoft.com/office/drawing/2014/main" xmlns="" id="{036BD280-32AB-4642-B283-02C7E8E65043}"/>
              </a:ext>
            </a:extLst>
          </p:cNvPr>
          <p:cNvSpPr>
            <a:spLocks noChangeShapeType="1"/>
          </p:cNvSpPr>
          <p:nvPr>
            <p:custDataLst>
              <p:tags r:id="rId7"/>
            </p:custDataLst>
          </p:nvPr>
        </p:nvSpPr>
        <p:spPr bwMode="auto">
          <a:xfrm>
            <a:off x="3875088" y="2686050"/>
            <a:ext cx="895350" cy="1701800"/>
          </a:xfrm>
          <a:prstGeom prst="line">
            <a:avLst/>
          </a:prstGeom>
          <a:noFill/>
          <a:ln w="9525">
            <a:solidFill>
              <a:schemeClr val="tx1">
                <a:lumMod val="85000"/>
                <a:lumOff val="15000"/>
              </a:schemeClr>
            </a:solidFill>
            <a:round/>
            <a:tailEnd type="triangle" w="med" len="med"/>
          </a:ln>
        </p:spPr>
        <p:txBody>
          <a:bodyPr/>
          <a:lstStyle/>
          <a:p>
            <a:pPr>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 name="PA-矩形 24">
            <a:extLst>
              <a:ext uri="{FF2B5EF4-FFF2-40B4-BE49-F238E27FC236}">
                <a16:creationId xmlns:a16="http://schemas.microsoft.com/office/drawing/2014/main" xmlns="" id="{0B493F90-543F-4CE5-A621-832E6746C171}"/>
              </a:ext>
            </a:extLst>
          </p:cNvPr>
          <p:cNvSpPr>
            <a:spLocks noChangeArrowheads="1"/>
          </p:cNvSpPr>
          <p:nvPr>
            <p:custDataLst>
              <p:tags r:id="rId8"/>
            </p:custDataLst>
          </p:nvPr>
        </p:nvSpPr>
        <p:spPr bwMode="auto">
          <a:xfrm>
            <a:off x="3195638" y="2233613"/>
            <a:ext cx="1244600" cy="454025"/>
          </a:xfrm>
          <a:prstGeom prst="rect">
            <a:avLst/>
          </a:prstGeom>
        </p:spPr>
        <p:style>
          <a:lnRef idx="1">
            <a:schemeClr val="accent3"/>
          </a:lnRef>
          <a:fillRef idx="2">
            <a:schemeClr val="accent3"/>
          </a:fillRef>
          <a:effectRef idx="1">
            <a:schemeClr val="accent3"/>
          </a:effectRef>
          <a:fontRef idx="minor">
            <a:schemeClr val="dk1"/>
          </a:fontRef>
        </p:style>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rgbClr val="B26A37"/>
                </a:solidFill>
                <a:sym typeface="Arial" panose="020B0604020202020204" pitchFamily="34" charset="0"/>
              </a:rPr>
              <a:t>法国</a:t>
            </a:r>
          </a:p>
        </p:txBody>
      </p:sp>
      <p:sp>
        <p:nvSpPr>
          <p:cNvPr id="26" name="PA-直接连接符 38920">
            <a:extLst>
              <a:ext uri="{FF2B5EF4-FFF2-40B4-BE49-F238E27FC236}">
                <a16:creationId xmlns:a16="http://schemas.microsoft.com/office/drawing/2014/main" xmlns="" id="{971DBF47-25AC-4490-9799-0E8AF3A072CA}"/>
              </a:ext>
            </a:extLst>
          </p:cNvPr>
          <p:cNvSpPr>
            <a:spLocks noChangeShapeType="1"/>
          </p:cNvSpPr>
          <p:nvPr>
            <p:custDataLst>
              <p:tags r:id="rId9"/>
            </p:custDataLst>
          </p:nvPr>
        </p:nvSpPr>
        <p:spPr bwMode="auto">
          <a:xfrm flipV="1">
            <a:off x="6503988" y="4573588"/>
            <a:ext cx="447675" cy="1249362"/>
          </a:xfrm>
          <a:prstGeom prst="line">
            <a:avLst/>
          </a:prstGeom>
          <a:noFill/>
          <a:ln w="9525">
            <a:solidFill>
              <a:schemeClr val="tx1">
                <a:lumMod val="85000"/>
                <a:lumOff val="15000"/>
              </a:schemeClr>
            </a:solidFill>
            <a:round/>
            <a:tailEnd type="triangle" w="med" len="med"/>
          </a:ln>
        </p:spPr>
        <p:txBody>
          <a:bodyPr/>
          <a:lstStyle/>
          <a:p>
            <a:pPr>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 name="PA-直接连接符 38921">
            <a:extLst>
              <a:ext uri="{FF2B5EF4-FFF2-40B4-BE49-F238E27FC236}">
                <a16:creationId xmlns:a16="http://schemas.microsoft.com/office/drawing/2014/main" xmlns="" id="{2A89FAD5-888D-49EB-8AF7-6286954D39CE}"/>
              </a:ext>
            </a:extLst>
          </p:cNvPr>
          <p:cNvSpPr>
            <a:spLocks noChangeShapeType="1"/>
          </p:cNvSpPr>
          <p:nvPr>
            <p:custDataLst>
              <p:tags r:id="rId10"/>
            </p:custDataLst>
          </p:nvPr>
        </p:nvSpPr>
        <p:spPr bwMode="auto">
          <a:xfrm flipV="1">
            <a:off x="5864225" y="3657600"/>
            <a:ext cx="152400" cy="2127250"/>
          </a:xfrm>
          <a:prstGeom prst="line">
            <a:avLst/>
          </a:prstGeom>
          <a:noFill/>
          <a:ln w="9525">
            <a:solidFill>
              <a:schemeClr val="tx1">
                <a:lumMod val="85000"/>
                <a:lumOff val="15000"/>
              </a:schemeClr>
            </a:solidFill>
            <a:round/>
            <a:tailEnd type="triangle" w="med" len="med"/>
          </a:ln>
        </p:spPr>
        <p:txBody>
          <a:bodyPr/>
          <a:lstStyle/>
          <a:p>
            <a:pPr>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3" name="PA-矩形 42">
            <a:extLst>
              <a:ext uri="{FF2B5EF4-FFF2-40B4-BE49-F238E27FC236}">
                <a16:creationId xmlns:a16="http://schemas.microsoft.com/office/drawing/2014/main" xmlns="" id="{B5022C2D-19E8-4921-B5CB-0716C7D830D9}"/>
              </a:ext>
            </a:extLst>
          </p:cNvPr>
          <p:cNvSpPr>
            <a:spLocks noChangeArrowheads="1"/>
          </p:cNvSpPr>
          <p:nvPr>
            <p:custDataLst>
              <p:tags r:id="rId11"/>
            </p:custDataLst>
          </p:nvPr>
        </p:nvSpPr>
        <p:spPr bwMode="auto">
          <a:xfrm>
            <a:off x="5575300" y="5886450"/>
            <a:ext cx="2324100" cy="396875"/>
          </a:xfrm>
          <a:prstGeom prst="rect">
            <a:avLst/>
          </a:prstGeom>
        </p:spPr>
        <p:style>
          <a:lnRef idx="1">
            <a:schemeClr val="accent3"/>
          </a:lnRef>
          <a:fillRef idx="2">
            <a:schemeClr val="accent3"/>
          </a:fillRef>
          <a:effectRef idx="1">
            <a:schemeClr val="accent3"/>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defRPr/>
            </a:pPr>
            <a:r>
              <a:rPr lang="zh-CN" altLang="en-US" sz="2400" b="1" dirty="0">
                <a:solidFill>
                  <a:srgbClr val="B26A37"/>
                </a:solidFill>
                <a:latin typeface="Arial" panose="020B0604020202020204" pitchFamily="34" charset="0"/>
                <a:sym typeface="Arial" panose="020B0604020202020204" pitchFamily="34" charset="0"/>
              </a:rPr>
              <a:t>荷兰、比利时</a:t>
            </a:r>
          </a:p>
        </p:txBody>
      </p:sp>
      <p:sp>
        <p:nvSpPr>
          <p:cNvPr id="44" name="PA-直接连接符 38923">
            <a:extLst>
              <a:ext uri="{FF2B5EF4-FFF2-40B4-BE49-F238E27FC236}">
                <a16:creationId xmlns:a16="http://schemas.microsoft.com/office/drawing/2014/main" xmlns="" id="{F64874A1-08EF-4278-86AB-92251196D4F3}"/>
              </a:ext>
            </a:extLst>
          </p:cNvPr>
          <p:cNvSpPr>
            <a:spLocks noChangeShapeType="1"/>
          </p:cNvSpPr>
          <p:nvPr>
            <p:custDataLst>
              <p:tags r:id="rId12"/>
            </p:custDataLst>
          </p:nvPr>
        </p:nvSpPr>
        <p:spPr bwMode="auto">
          <a:xfrm flipV="1">
            <a:off x="8894763" y="3490913"/>
            <a:ext cx="1587" cy="2271712"/>
          </a:xfrm>
          <a:prstGeom prst="line">
            <a:avLst/>
          </a:prstGeom>
          <a:noFill/>
          <a:ln w="9525">
            <a:solidFill>
              <a:schemeClr val="tx1">
                <a:lumMod val="85000"/>
                <a:lumOff val="15000"/>
              </a:schemeClr>
            </a:solidFill>
            <a:round/>
            <a:tailEnd type="triangle" w="med" len="med"/>
          </a:ln>
        </p:spPr>
        <p:txBody>
          <a:bodyPr/>
          <a:lstStyle/>
          <a:p>
            <a:pPr>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5" name="PA-直接连接符 38924">
            <a:extLst>
              <a:ext uri="{FF2B5EF4-FFF2-40B4-BE49-F238E27FC236}">
                <a16:creationId xmlns:a16="http://schemas.microsoft.com/office/drawing/2014/main" xmlns="" id="{D879DDED-E180-4872-B4BB-06F4DB9A5418}"/>
              </a:ext>
            </a:extLst>
          </p:cNvPr>
          <p:cNvSpPr>
            <a:spLocks noChangeShapeType="1"/>
          </p:cNvSpPr>
          <p:nvPr>
            <p:custDataLst>
              <p:tags r:id="rId13"/>
            </p:custDataLst>
          </p:nvPr>
        </p:nvSpPr>
        <p:spPr bwMode="auto">
          <a:xfrm flipH="1" flipV="1">
            <a:off x="8237538" y="2863850"/>
            <a:ext cx="238125" cy="2898775"/>
          </a:xfrm>
          <a:prstGeom prst="line">
            <a:avLst/>
          </a:prstGeom>
          <a:noFill/>
          <a:ln w="9525">
            <a:solidFill>
              <a:schemeClr val="tx1">
                <a:lumMod val="85000"/>
                <a:lumOff val="15000"/>
              </a:schemeClr>
            </a:solidFill>
            <a:round/>
            <a:tailEnd type="triangle" w="med" len="med"/>
          </a:ln>
        </p:spPr>
        <p:txBody>
          <a:bodyPr/>
          <a:lstStyle/>
          <a:p>
            <a:pPr>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6" name="PA-矩形 45">
            <a:extLst>
              <a:ext uri="{FF2B5EF4-FFF2-40B4-BE49-F238E27FC236}">
                <a16:creationId xmlns:a16="http://schemas.microsoft.com/office/drawing/2014/main" xmlns="" id="{19F2110F-36C0-4ADA-9C07-0B7D29D4A7BE}"/>
              </a:ext>
            </a:extLst>
          </p:cNvPr>
          <p:cNvSpPr>
            <a:spLocks noChangeArrowheads="1"/>
          </p:cNvSpPr>
          <p:nvPr>
            <p:custDataLst>
              <p:tags r:id="rId14"/>
            </p:custDataLst>
          </p:nvPr>
        </p:nvSpPr>
        <p:spPr bwMode="auto">
          <a:xfrm>
            <a:off x="8475663" y="5886450"/>
            <a:ext cx="1049337" cy="396875"/>
          </a:xfrm>
          <a:prstGeom prst="rect">
            <a:avLst/>
          </a:prstGeom>
        </p:spPr>
        <p:style>
          <a:lnRef idx="1">
            <a:schemeClr val="accent3"/>
          </a:lnRef>
          <a:fillRef idx="2">
            <a:schemeClr val="accent3"/>
          </a:fillRef>
          <a:effectRef idx="1">
            <a:schemeClr val="accent3"/>
          </a:effectRef>
          <a:fontRef idx="minor">
            <a:schemeClr val="dk1"/>
          </a:fontRef>
        </p:style>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rgbClr val="B26A37"/>
                </a:solidFill>
                <a:sym typeface="Arial" panose="020B0604020202020204" pitchFamily="34" charset="0"/>
              </a:rPr>
              <a:t>西班牙</a:t>
            </a:r>
          </a:p>
        </p:txBody>
      </p:sp>
      <p:sp>
        <p:nvSpPr>
          <p:cNvPr id="47" name="PA-直接连接符 38926">
            <a:extLst>
              <a:ext uri="{FF2B5EF4-FFF2-40B4-BE49-F238E27FC236}">
                <a16:creationId xmlns:a16="http://schemas.microsoft.com/office/drawing/2014/main" xmlns="" id="{7B1969E9-3BF0-46BD-AF60-E69AD94ACB72}"/>
              </a:ext>
            </a:extLst>
          </p:cNvPr>
          <p:cNvSpPr>
            <a:spLocks noChangeShapeType="1"/>
          </p:cNvSpPr>
          <p:nvPr>
            <p:custDataLst>
              <p:tags r:id="rId15"/>
            </p:custDataLst>
          </p:nvPr>
        </p:nvSpPr>
        <p:spPr bwMode="auto">
          <a:xfrm flipH="1" flipV="1">
            <a:off x="7580313" y="3560763"/>
            <a:ext cx="1847850" cy="169862"/>
          </a:xfrm>
          <a:prstGeom prst="line">
            <a:avLst/>
          </a:prstGeom>
          <a:noFill/>
          <a:ln w="9525">
            <a:solidFill>
              <a:schemeClr val="tx1">
                <a:lumMod val="85000"/>
                <a:lumOff val="15000"/>
              </a:schemeClr>
            </a:solidFill>
            <a:round/>
            <a:tailEnd type="triangle" w="med" len="med"/>
          </a:ln>
        </p:spPr>
        <p:txBody>
          <a:bodyPr/>
          <a:lstStyle/>
          <a:p>
            <a:pPr>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8" name="PA-矩形 47">
            <a:extLst>
              <a:ext uri="{FF2B5EF4-FFF2-40B4-BE49-F238E27FC236}">
                <a16:creationId xmlns:a16="http://schemas.microsoft.com/office/drawing/2014/main" xmlns="" id="{6B94C3F2-B7B0-40B4-A44D-ED4317845603}"/>
              </a:ext>
            </a:extLst>
          </p:cNvPr>
          <p:cNvSpPr>
            <a:spLocks noChangeArrowheads="1"/>
          </p:cNvSpPr>
          <p:nvPr>
            <p:custDataLst>
              <p:tags r:id="rId16"/>
            </p:custDataLst>
          </p:nvPr>
        </p:nvSpPr>
        <p:spPr bwMode="auto">
          <a:xfrm>
            <a:off x="9480550" y="3663950"/>
            <a:ext cx="984250" cy="625475"/>
          </a:xfrm>
          <a:prstGeom prst="rect">
            <a:avLst/>
          </a:prstGeom>
        </p:spPr>
        <p:style>
          <a:lnRef idx="1">
            <a:schemeClr val="accent3"/>
          </a:lnRef>
          <a:fillRef idx="2">
            <a:schemeClr val="accent3"/>
          </a:fillRef>
          <a:effectRef idx="1">
            <a:schemeClr val="accent3"/>
          </a:effectRef>
          <a:fontRef idx="minor">
            <a:schemeClr val="dk1"/>
          </a:fontRef>
        </p:style>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rgbClr val="B26A37"/>
                </a:solidFill>
                <a:sym typeface="Arial" panose="020B0604020202020204" pitchFamily="34" charset="0"/>
              </a:rPr>
              <a:t>德国</a:t>
            </a:r>
          </a:p>
        </p:txBody>
      </p:sp>
      <p:pic>
        <p:nvPicPr>
          <p:cNvPr id="49" name="PA-图片 1">
            <a:extLst>
              <a:ext uri="{FF2B5EF4-FFF2-40B4-BE49-F238E27FC236}">
                <a16:creationId xmlns:a16="http://schemas.microsoft.com/office/drawing/2014/main" xmlns="" id="{2D2E2B81-8EA6-483E-A976-4BCF110ECC65}"/>
              </a:ext>
            </a:extLst>
          </p:cNvPr>
          <p:cNvPicPr>
            <a:picLocks noChangeAspect="1" noChangeArrowheads="1"/>
          </p:cNvPicPr>
          <p:nvPr>
            <p:custDataLst>
              <p:tags r:id="rId17"/>
            </p:custDataLst>
          </p:nvPr>
        </p:nvPicPr>
        <p:blipFill>
          <a:blip r:embed="rId25">
            <a:extLst>
              <a:ext uri="{28A0092B-C50C-407E-A947-70E740481C1C}">
                <a14:useLocalDpi xmlns:a14="http://schemas.microsoft.com/office/drawing/2010/main" val="0"/>
              </a:ext>
            </a:extLst>
          </a:blip>
          <a:srcRect/>
          <a:stretch>
            <a:fillRect/>
          </a:stretch>
        </p:blipFill>
        <p:spPr bwMode="auto">
          <a:xfrm>
            <a:off x="4054475" y="5651499"/>
            <a:ext cx="132556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A-图片 3">
            <a:extLst>
              <a:ext uri="{FF2B5EF4-FFF2-40B4-BE49-F238E27FC236}">
                <a16:creationId xmlns:a16="http://schemas.microsoft.com/office/drawing/2014/main" xmlns="" id="{396D918E-FD98-4ECA-A64B-9C13C6020181}"/>
              </a:ext>
            </a:extLst>
          </p:cNvPr>
          <p:cNvPicPr>
            <a:picLocks noChangeAspect="1" noChangeArrowheads="1"/>
          </p:cNvPicPr>
          <p:nvPr>
            <p:custDataLst>
              <p:tags r:id="rId18"/>
            </p:custDataLst>
          </p:nvPr>
        </p:nvPicPr>
        <p:blipFill>
          <a:blip r:embed="rId26">
            <a:extLst>
              <a:ext uri="{28A0092B-C50C-407E-A947-70E740481C1C}">
                <a14:useLocalDpi xmlns:a14="http://schemas.microsoft.com/office/drawing/2010/main" val="0"/>
              </a:ext>
            </a:extLst>
          </a:blip>
          <a:srcRect/>
          <a:stretch>
            <a:fillRect/>
          </a:stretch>
        </p:blipFill>
        <p:spPr bwMode="auto">
          <a:xfrm>
            <a:off x="3143250" y="1162050"/>
            <a:ext cx="134937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A-图片 4">
            <a:extLst>
              <a:ext uri="{FF2B5EF4-FFF2-40B4-BE49-F238E27FC236}">
                <a16:creationId xmlns:a16="http://schemas.microsoft.com/office/drawing/2014/main" xmlns="" id="{EBEAE1AD-013B-4221-9381-06D3A28C7499}"/>
              </a:ext>
            </a:extLst>
          </p:cNvPr>
          <p:cNvPicPr>
            <a:picLocks noChangeAspect="1" noChangeArrowheads="1"/>
          </p:cNvPicPr>
          <p:nvPr>
            <p:custDataLst>
              <p:tags r:id="rId19"/>
            </p:custDataLst>
          </p:nvPr>
        </p:nvPicPr>
        <p:blipFill rotWithShape="1">
          <a:blip r:embed="rId27">
            <a:extLst>
              <a:ext uri="{28A0092B-C50C-407E-A947-70E740481C1C}">
                <a14:useLocalDpi xmlns:a14="http://schemas.microsoft.com/office/drawing/2010/main" val="0"/>
              </a:ext>
            </a:extLst>
          </a:blip>
          <a:srcRect r="7260"/>
          <a:stretch/>
        </p:blipFill>
        <p:spPr bwMode="auto">
          <a:xfrm>
            <a:off x="2495550" y="5618163"/>
            <a:ext cx="1363663"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A-图片 5">
            <a:extLst>
              <a:ext uri="{FF2B5EF4-FFF2-40B4-BE49-F238E27FC236}">
                <a16:creationId xmlns:a16="http://schemas.microsoft.com/office/drawing/2014/main" xmlns="" id="{44F8C584-B928-4162-AB83-262CE8A55950}"/>
              </a:ext>
            </a:extLst>
          </p:cNvPr>
          <p:cNvPicPr>
            <a:picLocks noChangeAspect="1" noChangeArrowheads="1"/>
          </p:cNvPicPr>
          <p:nvPr>
            <p:custDataLst>
              <p:tags r:id="rId20"/>
            </p:custDataLst>
          </p:nvPr>
        </p:nvPicPr>
        <p:blipFill>
          <a:blip r:embed="rId28">
            <a:extLst>
              <a:ext uri="{28A0092B-C50C-407E-A947-70E740481C1C}">
                <a14:useLocalDpi xmlns:a14="http://schemas.microsoft.com/office/drawing/2010/main" val="0"/>
              </a:ext>
            </a:extLst>
          </a:blip>
          <a:srcRect/>
          <a:stretch>
            <a:fillRect/>
          </a:stretch>
        </p:blipFill>
        <p:spPr bwMode="auto">
          <a:xfrm>
            <a:off x="8286750" y="1176338"/>
            <a:ext cx="132715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A-图片 6">
            <a:extLst>
              <a:ext uri="{FF2B5EF4-FFF2-40B4-BE49-F238E27FC236}">
                <a16:creationId xmlns:a16="http://schemas.microsoft.com/office/drawing/2014/main" xmlns="" id="{6112704C-C83A-4AE6-93D5-FF6EE7045DA3}"/>
              </a:ext>
            </a:extLst>
          </p:cNvPr>
          <p:cNvPicPr>
            <a:picLocks noChangeAspect="1" noChangeArrowheads="1"/>
          </p:cNvPicPr>
          <p:nvPr>
            <p:custDataLst>
              <p:tags r:id="rId21"/>
            </p:custDataLst>
          </p:nvPr>
        </p:nvPicPr>
        <p:blipFill>
          <a:blip r:embed="rId29">
            <a:extLst>
              <a:ext uri="{28A0092B-C50C-407E-A947-70E740481C1C}">
                <a14:useLocalDpi xmlns:a14="http://schemas.microsoft.com/office/drawing/2010/main" val="0"/>
              </a:ext>
            </a:extLst>
          </a:blip>
          <a:srcRect/>
          <a:stretch>
            <a:fillRect/>
          </a:stretch>
        </p:blipFill>
        <p:spPr bwMode="auto">
          <a:xfrm>
            <a:off x="10693400" y="3527425"/>
            <a:ext cx="1398588"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A-图片 7">
            <a:extLst>
              <a:ext uri="{FF2B5EF4-FFF2-40B4-BE49-F238E27FC236}">
                <a16:creationId xmlns:a16="http://schemas.microsoft.com/office/drawing/2014/main" xmlns="" id="{ED5B9901-A440-4378-9DC2-9DCFC6CAEEAE}"/>
              </a:ext>
            </a:extLst>
          </p:cNvPr>
          <p:cNvPicPr>
            <a:picLocks noChangeAspect="1" noChangeArrowheads="1"/>
          </p:cNvPicPr>
          <p:nvPr>
            <p:custDataLst>
              <p:tags r:id="rId22"/>
            </p:custDataLst>
          </p:nvPr>
        </p:nvPicPr>
        <p:blipFill rotWithShape="1">
          <a:blip r:embed="rId30" cstate="print">
            <a:extLst>
              <a:ext uri="{28A0092B-C50C-407E-A947-70E740481C1C}">
                <a14:useLocalDpi xmlns:a14="http://schemas.microsoft.com/office/drawing/2010/main" val="0"/>
              </a:ext>
            </a:extLst>
          </a:blip>
          <a:srcRect l="7579" t="10809" r="5594" b="15101"/>
          <a:stretch/>
        </p:blipFill>
        <p:spPr bwMode="auto">
          <a:xfrm>
            <a:off x="9729304" y="5634037"/>
            <a:ext cx="1395414"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001459"/>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grpSp>
        <p:nvGrpSpPr>
          <p:cNvPr id="58" name="PA-组合 28">
            <a:extLst>
              <a:ext uri="{FF2B5EF4-FFF2-40B4-BE49-F238E27FC236}">
                <a16:creationId xmlns:a16="http://schemas.microsoft.com/office/drawing/2014/main" xmlns="" id="{8DCE305C-A6DD-4538-8BCC-AFA6603725E7}"/>
              </a:ext>
            </a:extLst>
          </p:cNvPr>
          <p:cNvGrpSpPr>
            <a:grpSpLocks/>
          </p:cNvGrpSpPr>
          <p:nvPr>
            <p:custDataLst>
              <p:tags r:id="rId2"/>
            </p:custDataLst>
          </p:nvPr>
        </p:nvGrpSpPr>
        <p:grpSpPr bwMode="auto">
          <a:xfrm>
            <a:off x="4152900" y="2994025"/>
            <a:ext cx="3505200" cy="3719513"/>
            <a:chOff x="3849320" y="900365"/>
            <a:chExt cx="4493359" cy="4768808"/>
          </a:xfrm>
        </p:grpSpPr>
        <p:sp>
          <p:nvSpPr>
            <p:cNvPr id="59" name="PA-空心符 58">
              <a:extLst>
                <a:ext uri="{FF2B5EF4-FFF2-40B4-BE49-F238E27FC236}">
                  <a16:creationId xmlns:a16="http://schemas.microsoft.com/office/drawing/2014/main" xmlns="" id="{F495CA18-CE38-46FD-BDCF-234B1210108A}"/>
                </a:ext>
              </a:extLst>
            </p:cNvPr>
            <p:cNvSpPr/>
            <p:nvPr>
              <p:custDataLst>
                <p:tags r:id="rId7"/>
              </p:custDataLst>
            </p:nvPr>
          </p:nvSpPr>
          <p:spPr>
            <a:xfrm>
              <a:off x="3865600" y="1207702"/>
              <a:ext cx="4460798" cy="4461471"/>
            </a:xfrm>
            <a:prstGeom prst="blockArc">
              <a:avLst>
                <a:gd name="adj1" fmla="val 9000000"/>
                <a:gd name="adj2" fmla="val 16200000"/>
                <a:gd name="adj3" fmla="val 4637"/>
              </a:avLst>
            </a:prstGeom>
            <a:solidFill>
              <a:srgbClr val="E5C36B"/>
            </a:solidFill>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PA-空心符 59">
              <a:extLst>
                <a:ext uri="{FF2B5EF4-FFF2-40B4-BE49-F238E27FC236}">
                  <a16:creationId xmlns:a16="http://schemas.microsoft.com/office/drawing/2014/main" xmlns="" id="{004AF6E6-2775-4F0A-B7D3-420E68A172A7}"/>
                </a:ext>
              </a:extLst>
            </p:cNvPr>
            <p:cNvSpPr/>
            <p:nvPr>
              <p:custDataLst>
                <p:tags r:id="rId8"/>
              </p:custDataLst>
            </p:nvPr>
          </p:nvSpPr>
          <p:spPr>
            <a:xfrm>
              <a:off x="3865600" y="1207702"/>
              <a:ext cx="4460798" cy="4461471"/>
            </a:xfrm>
            <a:prstGeom prst="blockArc">
              <a:avLst>
                <a:gd name="adj1" fmla="val 1800000"/>
                <a:gd name="adj2" fmla="val 9000000"/>
                <a:gd name="adj3" fmla="val 4637"/>
              </a:avLst>
            </a:prstGeom>
            <a:solidFill>
              <a:srgbClr val="E5C36B"/>
            </a:solidFill>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PA-空心符 60">
              <a:extLst>
                <a:ext uri="{FF2B5EF4-FFF2-40B4-BE49-F238E27FC236}">
                  <a16:creationId xmlns:a16="http://schemas.microsoft.com/office/drawing/2014/main" xmlns="" id="{1DC66CD9-65E4-4BA2-B443-30E27286C874}"/>
                </a:ext>
              </a:extLst>
            </p:cNvPr>
            <p:cNvSpPr/>
            <p:nvPr>
              <p:custDataLst>
                <p:tags r:id="rId9"/>
              </p:custDataLst>
            </p:nvPr>
          </p:nvSpPr>
          <p:spPr>
            <a:xfrm>
              <a:off x="3865600" y="1207702"/>
              <a:ext cx="4460798" cy="4461471"/>
            </a:xfrm>
            <a:prstGeom prst="blockArc">
              <a:avLst>
                <a:gd name="adj1" fmla="val 16200000"/>
                <a:gd name="adj2" fmla="val 1800000"/>
                <a:gd name="adj3" fmla="val 4637"/>
              </a:avLst>
            </a:prstGeom>
            <a:solidFill>
              <a:srgbClr val="E5C36B"/>
            </a:solidFill>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PA-任意多边形 61">
              <a:extLst>
                <a:ext uri="{FF2B5EF4-FFF2-40B4-BE49-F238E27FC236}">
                  <a16:creationId xmlns:a16="http://schemas.microsoft.com/office/drawing/2014/main" xmlns="" id="{9F4946D4-8E10-44DB-AE96-8E9ED421CCCF}"/>
                </a:ext>
              </a:extLst>
            </p:cNvPr>
            <p:cNvSpPr/>
            <p:nvPr>
              <p:custDataLst>
                <p:tags r:id="rId10"/>
              </p:custDataLst>
            </p:nvPr>
          </p:nvSpPr>
          <p:spPr>
            <a:xfrm>
              <a:off x="4583969" y="1928214"/>
              <a:ext cx="3024063" cy="3022483"/>
            </a:xfrm>
            <a:custGeom>
              <a:avLst/>
              <a:gdLst>
                <a:gd name="connsiteX0" fmla="*/ 0 w 3022612"/>
                <a:gd name="connsiteY0" fmla="*/ 1511296 h 3022591"/>
                <a:gd name="connsiteX1" fmla="*/ 1511306 w 3022612"/>
                <a:gd name="connsiteY1" fmla="*/ 0 h 3022591"/>
                <a:gd name="connsiteX2" fmla="*/ 3022612 w 3022612"/>
                <a:gd name="connsiteY2" fmla="*/ 1511296 h 3022591"/>
                <a:gd name="connsiteX3" fmla="*/ 1511306 w 3022612"/>
                <a:gd name="connsiteY3" fmla="*/ 3022592 h 3022591"/>
                <a:gd name="connsiteX4" fmla="*/ 0 w 3022612"/>
                <a:gd name="connsiteY4" fmla="*/ 1511296 h 3022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612" h="3022591">
                  <a:moveTo>
                    <a:pt x="0" y="1511296"/>
                  </a:moveTo>
                  <a:cubicBezTo>
                    <a:pt x="0" y="676630"/>
                    <a:pt x="676635" y="0"/>
                    <a:pt x="1511306" y="0"/>
                  </a:cubicBezTo>
                  <a:cubicBezTo>
                    <a:pt x="2345977" y="0"/>
                    <a:pt x="3022612" y="676630"/>
                    <a:pt x="3022612" y="1511296"/>
                  </a:cubicBezTo>
                  <a:cubicBezTo>
                    <a:pt x="3022612" y="2345962"/>
                    <a:pt x="2345977" y="3022592"/>
                    <a:pt x="1511306" y="3022592"/>
                  </a:cubicBezTo>
                  <a:cubicBezTo>
                    <a:pt x="676635" y="3022592"/>
                    <a:pt x="0" y="2345962"/>
                    <a:pt x="0" y="1511296"/>
                  </a:cubicBezTo>
                  <a:close/>
                </a:path>
              </a:pathLst>
            </a:custGeom>
            <a:solidFill>
              <a:srgbClr val="B26A37"/>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525201" tIns="525198" rIns="525201" bIns="525198"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defRPr/>
              </a:pPr>
              <a:r>
                <a:rPr lang="zh-CN" altLang="en-US" sz="2400" b="1" dirty="0">
                  <a:solidFill>
                    <a:schemeClr val="bg1"/>
                  </a:solidFill>
                  <a:latin typeface="Arial" panose="020B0604020202020204" pitchFamily="34" charset="0"/>
                  <a:sym typeface="Arial" panose="020B0604020202020204" pitchFamily="34" charset="0"/>
                </a:rPr>
                <a:t>贸易</a:t>
              </a:r>
            </a:p>
            <a:p>
              <a:pPr algn="ctr" eaLnBrk="1" hangingPunct="1">
                <a:lnSpc>
                  <a:spcPct val="150000"/>
                </a:lnSpc>
                <a:spcBef>
                  <a:spcPct val="0"/>
                </a:spcBef>
                <a:buFontTx/>
                <a:buNone/>
                <a:defRPr/>
              </a:pPr>
              <a:r>
                <a:rPr lang="zh-CN" altLang="en-US" sz="2400" b="1" dirty="0">
                  <a:solidFill>
                    <a:schemeClr val="bg1"/>
                  </a:solidFill>
                  <a:latin typeface="Arial" panose="020B0604020202020204" pitchFamily="34" charset="0"/>
                  <a:sym typeface="Arial" panose="020B0604020202020204" pitchFamily="34" charset="0"/>
                </a:rPr>
                <a:t>全球化</a:t>
              </a:r>
              <a:endParaRPr lang="zh-CN" altLang="en-US" sz="2400" dirty="0">
                <a:solidFill>
                  <a:schemeClr val="bg1"/>
                </a:solidFill>
                <a:latin typeface="Arial" panose="020B0604020202020204" pitchFamily="34" charset="0"/>
                <a:sym typeface="Arial" panose="020B0604020202020204" pitchFamily="34" charset="0"/>
              </a:endParaRPr>
            </a:p>
          </p:txBody>
        </p:sp>
        <p:sp>
          <p:nvSpPr>
            <p:cNvPr id="63" name="PA-任意多边形 62">
              <a:extLst>
                <a:ext uri="{FF2B5EF4-FFF2-40B4-BE49-F238E27FC236}">
                  <a16:creationId xmlns:a16="http://schemas.microsoft.com/office/drawing/2014/main" xmlns="" id="{B3415730-52E7-48D2-AE1B-8BFFB53A56B7}"/>
                </a:ext>
              </a:extLst>
            </p:cNvPr>
            <p:cNvSpPr/>
            <p:nvPr>
              <p:custDataLst>
                <p:tags r:id="rId11"/>
              </p:custDataLst>
            </p:nvPr>
          </p:nvSpPr>
          <p:spPr>
            <a:xfrm>
              <a:off x="5735799" y="900365"/>
              <a:ext cx="720403" cy="720511"/>
            </a:xfrm>
            <a:custGeom>
              <a:avLst/>
              <a:gdLst>
                <a:gd name="connsiteX0" fmla="*/ 0 w 719998"/>
                <a:gd name="connsiteY0" fmla="*/ 359999 h 719998"/>
                <a:gd name="connsiteX1" fmla="*/ 359999 w 719998"/>
                <a:gd name="connsiteY1" fmla="*/ 0 h 719998"/>
                <a:gd name="connsiteX2" fmla="*/ 719998 w 719998"/>
                <a:gd name="connsiteY2" fmla="*/ 359999 h 719998"/>
                <a:gd name="connsiteX3" fmla="*/ 359999 w 719998"/>
                <a:gd name="connsiteY3" fmla="*/ 719998 h 719998"/>
                <a:gd name="connsiteX4" fmla="*/ 0 w 719998"/>
                <a:gd name="connsiteY4" fmla="*/ 359999 h 71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998" h="719998">
                  <a:moveTo>
                    <a:pt x="0" y="359999"/>
                  </a:moveTo>
                  <a:cubicBezTo>
                    <a:pt x="0" y="161177"/>
                    <a:pt x="161177" y="0"/>
                    <a:pt x="359999" y="0"/>
                  </a:cubicBezTo>
                  <a:cubicBezTo>
                    <a:pt x="558821" y="0"/>
                    <a:pt x="719998" y="161177"/>
                    <a:pt x="719998" y="359999"/>
                  </a:cubicBezTo>
                  <a:cubicBezTo>
                    <a:pt x="719998" y="558821"/>
                    <a:pt x="558821" y="719998"/>
                    <a:pt x="359999" y="719998"/>
                  </a:cubicBezTo>
                  <a:cubicBezTo>
                    <a:pt x="161177" y="719998"/>
                    <a:pt x="0" y="558821"/>
                    <a:pt x="0" y="359999"/>
                  </a:cubicBezTo>
                  <a:close/>
                </a:path>
              </a:pathLst>
            </a:custGeom>
            <a:solidFill>
              <a:srgbClr val="B26A37"/>
            </a:solidFill>
            <a:ln>
              <a:solidFill>
                <a:srgbClr val="B26A37"/>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124491" tIns="124491" rIns="124491" bIns="124491" anchor="ctr"/>
            <a:lstStyle>
              <a:lvl1pPr defTabSz="6667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666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6667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6667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6667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en-US" altLang="zh-CN" sz="2400">
                  <a:solidFill>
                    <a:srgbClr val="FFFFFF"/>
                  </a:solidFill>
                  <a:latin typeface="Arial" panose="020B0604020202020204" pitchFamily="34" charset="0"/>
                  <a:sym typeface="Arial" panose="020B0604020202020204" pitchFamily="34" charset="0"/>
                </a:rPr>
                <a:t>1</a:t>
              </a:r>
              <a:endParaRPr lang="zh-CN" altLang="en-US" sz="2400">
                <a:solidFill>
                  <a:srgbClr val="FFFFFF"/>
                </a:solidFill>
                <a:latin typeface="Arial" panose="020B0604020202020204" pitchFamily="34" charset="0"/>
                <a:sym typeface="Arial" panose="020B0604020202020204" pitchFamily="34" charset="0"/>
              </a:endParaRPr>
            </a:p>
          </p:txBody>
        </p:sp>
        <p:sp>
          <p:nvSpPr>
            <p:cNvPr id="64" name="PA-任意多边形 63">
              <a:extLst>
                <a:ext uri="{FF2B5EF4-FFF2-40B4-BE49-F238E27FC236}">
                  <a16:creationId xmlns:a16="http://schemas.microsoft.com/office/drawing/2014/main" xmlns="" id="{DFA339B9-4EC8-4564-ABA1-5DE08209DB1C}"/>
                </a:ext>
              </a:extLst>
            </p:cNvPr>
            <p:cNvSpPr/>
            <p:nvPr>
              <p:custDataLst>
                <p:tags r:id="rId12"/>
              </p:custDataLst>
            </p:nvPr>
          </p:nvSpPr>
          <p:spPr>
            <a:xfrm>
              <a:off x="7622276" y="4169125"/>
              <a:ext cx="720403" cy="718477"/>
            </a:xfrm>
            <a:custGeom>
              <a:avLst/>
              <a:gdLst>
                <a:gd name="connsiteX0" fmla="*/ 0 w 719998"/>
                <a:gd name="connsiteY0" fmla="*/ 359999 h 719998"/>
                <a:gd name="connsiteX1" fmla="*/ 359999 w 719998"/>
                <a:gd name="connsiteY1" fmla="*/ 0 h 719998"/>
                <a:gd name="connsiteX2" fmla="*/ 719998 w 719998"/>
                <a:gd name="connsiteY2" fmla="*/ 359999 h 719998"/>
                <a:gd name="connsiteX3" fmla="*/ 359999 w 719998"/>
                <a:gd name="connsiteY3" fmla="*/ 719998 h 719998"/>
                <a:gd name="connsiteX4" fmla="*/ 0 w 719998"/>
                <a:gd name="connsiteY4" fmla="*/ 359999 h 71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998" h="719998">
                  <a:moveTo>
                    <a:pt x="0" y="359999"/>
                  </a:moveTo>
                  <a:cubicBezTo>
                    <a:pt x="0" y="161177"/>
                    <a:pt x="161177" y="0"/>
                    <a:pt x="359999" y="0"/>
                  </a:cubicBezTo>
                  <a:cubicBezTo>
                    <a:pt x="558821" y="0"/>
                    <a:pt x="719998" y="161177"/>
                    <a:pt x="719998" y="359999"/>
                  </a:cubicBezTo>
                  <a:cubicBezTo>
                    <a:pt x="719998" y="558821"/>
                    <a:pt x="558821" y="719998"/>
                    <a:pt x="359999" y="719998"/>
                  </a:cubicBezTo>
                  <a:cubicBezTo>
                    <a:pt x="161177" y="719998"/>
                    <a:pt x="0" y="558821"/>
                    <a:pt x="0" y="359999"/>
                  </a:cubicBezTo>
                  <a:close/>
                </a:path>
              </a:pathLst>
            </a:custGeom>
            <a:solidFill>
              <a:srgbClr val="B26A37"/>
            </a:solidFill>
            <a:ln>
              <a:solidFill>
                <a:srgbClr val="B26A37"/>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124491" tIns="124491" rIns="124491" bIns="124491" anchor="ctr"/>
            <a:lstStyle>
              <a:lvl1pPr defTabSz="6667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666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6667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6667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6667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en-US" altLang="zh-CN" sz="2400">
                  <a:solidFill>
                    <a:srgbClr val="FFFFFF"/>
                  </a:solidFill>
                  <a:latin typeface="Arial" panose="020B0604020202020204" pitchFamily="34" charset="0"/>
                  <a:sym typeface="Arial" panose="020B0604020202020204" pitchFamily="34" charset="0"/>
                </a:rPr>
                <a:t>2</a:t>
              </a:r>
              <a:endParaRPr lang="zh-CN" altLang="en-US" sz="2400">
                <a:solidFill>
                  <a:srgbClr val="FFFFFF"/>
                </a:solidFill>
                <a:latin typeface="Arial" panose="020B0604020202020204" pitchFamily="34" charset="0"/>
                <a:sym typeface="Arial" panose="020B0604020202020204" pitchFamily="34" charset="0"/>
              </a:endParaRPr>
            </a:p>
          </p:txBody>
        </p:sp>
        <p:sp>
          <p:nvSpPr>
            <p:cNvPr id="65" name="PA-任意多边形 64">
              <a:extLst>
                <a:ext uri="{FF2B5EF4-FFF2-40B4-BE49-F238E27FC236}">
                  <a16:creationId xmlns:a16="http://schemas.microsoft.com/office/drawing/2014/main" xmlns="" id="{9119026B-AC58-474C-89C2-E04AB7DCAA56}"/>
                </a:ext>
              </a:extLst>
            </p:cNvPr>
            <p:cNvSpPr/>
            <p:nvPr>
              <p:custDataLst>
                <p:tags r:id="rId13"/>
              </p:custDataLst>
            </p:nvPr>
          </p:nvSpPr>
          <p:spPr>
            <a:xfrm>
              <a:off x="3849320" y="4169125"/>
              <a:ext cx="720403" cy="718477"/>
            </a:xfrm>
            <a:custGeom>
              <a:avLst/>
              <a:gdLst>
                <a:gd name="connsiteX0" fmla="*/ 0 w 719998"/>
                <a:gd name="connsiteY0" fmla="*/ 359999 h 719998"/>
                <a:gd name="connsiteX1" fmla="*/ 359999 w 719998"/>
                <a:gd name="connsiteY1" fmla="*/ 0 h 719998"/>
                <a:gd name="connsiteX2" fmla="*/ 719998 w 719998"/>
                <a:gd name="connsiteY2" fmla="*/ 359999 h 719998"/>
                <a:gd name="connsiteX3" fmla="*/ 359999 w 719998"/>
                <a:gd name="connsiteY3" fmla="*/ 719998 h 719998"/>
                <a:gd name="connsiteX4" fmla="*/ 0 w 719998"/>
                <a:gd name="connsiteY4" fmla="*/ 359999 h 71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998" h="719998">
                  <a:moveTo>
                    <a:pt x="0" y="359999"/>
                  </a:moveTo>
                  <a:cubicBezTo>
                    <a:pt x="0" y="161177"/>
                    <a:pt x="161177" y="0"/>
                    <a:pt x="359999" y="0"/>
                  </a:cubicBezTo>
                  <a:cubicBezTo>
                    <a:pt x="558821" y="0"/>
                    <a:pt x="719998" y="161177"/>
                    <a:pt x="719998" y="359999"/>
                  </a:cubicBezTo>
                  <a:cubicBezTo>
                    <a:pt x="719998" y="558821"/>
                    <a:pt x="558821" y="719998"/>
                    <a:pt x="359999" y="719998"/>
                  </a:cubicBezTo>
                  <a:cubicBezTo>
                    <a:pt x="161177" y="719998"/>
                    <a:pt x="0" y="558821"/>
                    <a:pt x="0" y="359999"/>
                  </a:cubicBezTo>
                  <a:close/>
                </a:path>
              </a:pathLst>
            </a:custGeom>
            <a:solidFill>
              <a:srgbClr val="B26A37"/>
            </a:solidFill>
            <a:ln>
              <a:solidFill>
                <a:srgbClr val="B26A37"/>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124491" tIns="124491" rIns="124491" bIns="124491" anchor="ctr"/>
            <a:lstStyle>
              <a:lvl1pPr defTabSz="6667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666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6667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6667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6667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6667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en-US" altLang="zh-CN" sz="2400">
                  <a:solidFill>
                    <a:srgbClr val="FFFFFF"/>
                  </a:solidFill>
                  <a:latin typeface="Arial" panose="020B0604020202020204" pitchFamily="34" charset="0"/>
                  <a:sym typeface="Arial" panose="020B0604020202020204" pitchFamily="34" charset="0"/>
                </a:rPr>
                <a:t>3</a:t>
              </a:r>
              <a:endParaRPr lang="zh-CN" altLang="en-US" sz="2400">
                <a:solidFill>
                  <a:srgbClr val="FFFFFF"/>
                </a:solidFill>
                <a:latin typeface="Arial" panose="020B0604020202020204" pitchFamily="34" charset="0"/>
                <a:sym typeface="Arial" panose="020B0604020202020204" pitchFamily="34" charset="0"/>
              </a:endParaRPr>
            </a:p>
          </p:txBody>
        </p:sp>
      </p:grpSp>
      <p:sp>
        <p:nvSpPr>
          <p:cNvPr id="66" name="PA-矩形 36">
            <a:extLst>
              <a:ext uri="{FF2B5EF4-FFF2-40B4-BE49-F238E27FC236}">
                <a16:creationId xmlns:a16="http://schemas.microsoft.com/office/drawing/2014/main" xmlns="" id="{908E0AE4-B50D-42E4-A858-C0AC4AFF902C}"/>
              </a:ext>
            </a:extLst>
          </p:cNvPr>
          <p:cNvSpPr>
            <a:spLocks noChangeArrowheads="1"/>
          </p:cNvSpPr>
          <p:nvPr>
            <p:custDataLst>
              <p:tags r:id="rId3"/>
            </p:custDataLst>
          </p:nvPr>
        </p:nvSpPr>
        <p:spPr bwMode="auto">
          <a:xfrm>
            <a:off x="4281488" y="1721756"/>
            <a:ext cx="392430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流通领域中国际交换的范围、规模、程度增强</a:t>
            </a:r>
          </a:p>
        </p:txBody>
      </p:sp>
      <p:sp>
        <p:nvSpPr>
          <p:cNvPr id="67" name="PA-矩形 22">
            <a:extLst>
              <a:ext uri="{FF2B5EF4-FFF2-40B4-BE49-F238E27FC236}">
                <a16:creationId xmlns:a16="http://schemas.microsoft.com/office/drawing/2014/main" xmlns="" id="{B7E0BDBA-31C1-45EE-8005-8831EACCF838}"/>
              </a:ext>
            </a:extLst>
          </p:cNvPr>
          <p:cNvSpPr>
            <a:spLocks noChangeArrowheads="1"/>
          </p:cNvSpPr>
          <p:nvPr>
            <p:custDataLst>
              <p:tags r:id="rId4"/>
            </p:custDataLst>
          </p:nvPr>
        </p:nvSpPr>
        <p:spPr bwMode="auto">
          <a:xfrm>
            <a:off x="694532" y="5254626"/>
            <a:ext cx="332581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贸易自由化程度提高，全球贸易快速增长</a:t>
            </a:r>
          </a:p>
        </p:txBody>
      </p:sp>
      <p:sp>
        <p:nvSpPr>
          <p:cNvPr id="68" name="PA-矩形 23">
            <a:extLst>
              <a:ext uri="{FF2B5EF4-FFF2-40B4-BE49-F238E27FC236}">
                <a16:creationId xmlns:a16="http://schemas.microsoft.com/office/drawing/2014/main" xmlns="" id="{80661FA7-5B54-4EFC-B130-75EE067E4C02}"/>
              </a:ext>
            </a:extLst>
          </p:cNvPr>
          <p:cNvSpPr>
            <a:spLocks noChangeArrowheads="1"/>
          </p:cNvSpPr>
          <p:nvPr>
            <p:custDataLst>
              <p:tags r:id="rId5"/>
            </p:custDataLst>
          </p:nvPr>
        </p:nvSpPr>
        <p:spPr bwMode="auto">
          <a:xfrm>
            <a:off x="7948613" y="5256217"/>
            <a:ext cx="303371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网络贸易（电子商务）的出现与发展</a:t>
            </a:r>
          </a:p>
        </p:txBody>
      </p:sp>
      <p:sp>
        <p:nvSpPr>
          <p:cNvPr id="15" name="PA-圆角矩形 27">
            <a:extLst>
              <a:ext uri="{FF2B5EF4-FFF2-40B4-BE49-F238E27FC236}">
                <a16:creationId xmlns:a16="http://schemas.microsoft.com/office/drawing/2014/main" xmlns="" id="{1CC55682-DEAE-4086-8B78-C14B6831244F}"/>
              </a:ext>
            </a:extLst>
          </p:cNvPr>
          <p:cNvSpPr/>
          <p:nvPr>
            <p:custDataLst>
              <p:tags r:id="rId6"/>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（一）经济全球化的表现</a:t>
            </a:r>
          </a:p>
        </p:txBody>
      </p:sp>
      <p:sp>
        <p:nvSpPr>
          <p:cNvPr id="16" name="矩形 4">
            <a:extLst>
              <a:ext uri="{FF2B5EF4-FFF2-40B4-BE49-F238E27FC236}">
                <a16:creationId xmlns:a16="http://schemas.microsoft.com/office/drawing/2014/main" xmlns="" id="{E3C9F2A4-3631-4799-A7F1-2AD1BD78CF37}"/>
              </a:ext>
            </a:extLst>
          </p:cNvPr>
          <p:cNvSpPr>
            <a:spLocks noChangeArrowheads="1"/>
          </p:cNvSpPr>
          <p:nvPr/>
        </p:nvSpPr>
        <p:spPr bwMode="auto">
          <a:xfrm>
            <a:off x="830071" y="1827623"/>
            <a:ext cx="10531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贸易全球化</a:t>
            </a:r>
          </a:p>
        </p:txBody>
      </p:sp>
    </p:spTree>
    <p:extLst>
      <p:ext uri="{BB962C8B-B14F-4D97-AF65-F5344CB8AC3E}">
        <p14:creationId xmlns:p14="http://schemas.microsoft.com/office/powerpoint/2010/main" val="3666625519"/>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sp>
        <p:nvSpPr>
          <p:cNvPr id="43" name="PA-矩形 42">
            <a:extLst>
              <a:ext uri="{FF2B5EF4-FFF2-40B4-BE49-F238E27FC236}">
                <a16:creationId xmlns:a16="http://schemas.microsoft.com/office/drawing/2014/main" xmlns="" id="{A66D7D01-25FA-405D-A3DF-2523CDD506D2}"/>
              </a:ext>
            </a:extLst>
          </p:cNvPr>
          <p:cNvSpPr>
            <a:spLocks noChangeAspect="1"/>
          </p:cNvSpPr>
          <p:nvPr>
            <p:custDataLst>
              <p:tags r:id="rId2"/>
            </p:custDataLst>
          </p:nvPr>
        </p:nvSpPr>
        <p:spPr>
          <a:xfrm>
            <a:off x="47855" y="0"/>
            <a:ext cx="12700000" cy="7343776"/>
          </a:xfrm>
          <a:prstGeom prst="rect">
            <a:avLst/>
          </a:prstGeom>
          <a:blipFill dpi="0" rotWithShape="1">
            <a:blip r:embed="rId12">
              <a:alphaModFix amt="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dirty="0">
              <a:solidFill>
                <a:srgbClr val="FFFFFF"/>
              </a:solidFill>
              <a:sym typeface="Arial" panose="020B0604020202020204" pitchFamily="34" charset="0"/>
            </a:endParaRPr>
          </a:p>
        </p:txBody>
      </p:sp>
      <p:sp>
        <p:nvSpPr>
          <p:cNvPr id="44" name="PA-任意多边形: 形状 29">
            <a:extLst>
              <a:ext uri="{FF2B5EF4-FFF2-40B4-BE49-F238E27FC236}">
                <a16:creationId xmlns:a16="http://schemas.microsoft.com/office/drawing/2014/main" xmlns="" id="{B84E2F8E-8C7B-422E-95CF-CF8CEDAC4EF8}"/>
              </a:ext>
            </a:extLst>
          </p:cNvPr>
          <p:cNvSpPr>
            <a:spLocks noChangeArrowheads="1"/>
          </p:cNvSpPr>
          <p:nvPr>
            <p:custDataLst>
              <p:tags r:id="rId3"/>
            </p:custDataLst>
          </p:nvPr>
        </p:nvSpPr>
        <p:spPr bwMode="auto">
          <a:xfrm flipH="1">
            <a:off x="5685068" y="3191986"/>
            <a:ext cx="5395912" cy="2700337"/>
          </a:xfrm>
          <a:custGeom>
            <a:avLst/>
            <a:gdLst>
              <a:gd name="T0" fmla="*/ 15175 w 5395912"/>
              <a:gd name="T1" fmla="*/ 0 h 2700337"/>
              <a:gd name="T2" fmla="*/ 9525 w 5395912"/>
              <a:gd name="T3" fmla="*/ 0 h 2700337"/>
              <a:gd name="T4" fmla="*/ 9525 w 5395912"/>
              <a:gd name="T5" fmla="*/ 74959 h 2700337"/>
              <a:gd name="T6" fmla="*/ 74105 w 5395912"/>
              <a:gd name="T7" fmla="*/ 74959 h 2700337"/>
              <a:gd name="T8" fmla="*/ 15175 w 5395912"/>
              <a:gd name="T9" fmla="*/ 0 h 2700337"/>
              <a:gd name="T10" fmla="*/ 92961 w 5395912"/>
              <a:gd name="T11" fmla="*/ 0 h 2700337"/>
              <a:gd name="T12" fmla="*/ 38131 w 5395912"/>
              <a:gd name="T13" fmla="*/ 0 h 2700337"/>
              <a:gd name="T14" fmla="*/ 97060 w 5395912"/>
              <a:gd name="T15" fmla="*/ 74959 h 2700337"/>
              <a:gd name="T16" fmla="*/ 151890 w 5395912"/>
              <a:gd name="T17" fmla="*/ 74959 h 2700337"/>
              <a:gd name="T18" fmla="*/ 92961 w 5395912"/>
              <a:gd name="T19" fmla="*/ 0 h 2700337"/>
              <a:gd name="T20" fmla="*/ 170202 w 5395912"/>
              <a:gd name="T21" fmla="*/ 0 h 2700337"/>
              <a:gd name="T22" fmla="*/ 115916 w 5395912"/>
              <a:gd name="T23" fmla="*/ 0 h 2700337"/>
              <a:gd name="T24" fmla="*/ 174846 w 5395912"/>
              <a:gd name="T25" fmla="*/ 74959 h 2700337"/>
              <a:gd name="T26" fmla="*/ 229132 w 5395912"/>
              <a:gd name="T27" fmla="*/ 74959 h 2700337"/>
              <a:gd name="T28" fmla="*/ 170202 w 5395912"/>
              <a:gd name="T29" fmla="*/ 0 h 2700337"/>
              <a:gd name="T30" fmla="*/ 252145 w 5395912"/>
              <a:gd name="T31" fmla="*/ 0 h 2700337"/>
              <a:gd name="T32" fmla="*/ 193157 w 5395912"/>
              <a:gd name="T33" fmla="*/ 0 h 2700337"/>
              <a:gd name="T34" fmla="*/ 252088 w 5395912"/>
              <a:gd name="T35" fmla="*/ 74959 h 2700337"/>
              <a:gd name="T36" fmla="*/ 311075 w 5395912"/>
              <a:gd name="T37" fmla="*/ 74959 h 2700337"/>
              <a:gd name="T38" fmla="*/ 252145 w 5395912"/>
              <a:gd name="T39" fmla="*/ 0 h 2700337"/>
              <a:gd name="T40" fmla="*/ 4401876 w 5395912"/>
              <a:gd name="T41" fmla="*/ 0 h 2700337"/>
              <a:gd name="T42" fmla="*/ 275102 w 5395912"/>
              <a:gd name="T43" fmla="*/ 0 h 2700337"/>
              <a:gd name="T44" fmla="*/ 334031 w 5395912"/>
              <a:gd name="T45" fmla="*/ 74959 h 2700337"/>
              <a:gd name="T46" fmla="*/ 4346057 w 5395912"/>
              <a:gd name="T47" fmla="*/ 74959 h 2700337"/>
              <a:gd name="T48" fmla="*/ 4711935 w 5395912"/>
              <a:gd name="T49" fmla="*/ 322418 h 2700337"/>
              <a:gd name="T50" fmla="*/ 4217987 w 5395912"/>
              <a:gd name="T51" fmla="*/ 569270 h 2700337"/>
              <a:gd name="T52" fmla="*/ 4217987 w 5395912"/>
              <a:gd name="T53" fmla="*/ 1344769 h 2700337"/>
              <a:gd name="T54" fmla="*/ 4217987 w 5395912"/>
              <a:gd name="T55" fmla="*/ 1355725 h 2700337"/>
              <a:gd name="T56" fmla="*/ 4217987 w 5395912"/>
              <a:gd name="T57" fmla="*/ 1366681 h 2700337"/>
              <a:gd name="T58" fmla="*/ 4217987 w 5395912"/>
              <a:gd name="T59" fmla="*/ 2142179 h 2700337"/>
              <a:gd name="T60" fmla="*/ 4675108 w 5395912"/>
              <a:gd name="T61" fmla="*/ 2370627 h 2700337"/>
              <a:gd name="T62" fmla="*/ 4336532 w 5395912"/>
              <a:gd name="T63" fmla="*/ 2599890 h 2700337"/>
              <a:gd name="T64" fmla="*/ 0 w 5395912"/>
              <a:gd name="T65" fmla="*/ 2599890 h 2700337"/>
              <a:gd name="T66" fmla="*/ 0 w 5395912"/>
              <a:gd name="T67" fmla="*/ 2674937 h 2700337"/>
              <a:gd name="T68" fmla="*/ 4392351 w 5395912"/>
              <a:gd name="T69" fmla="*/ 2674937 h 2700337"/>
              <a:gd name="T70" fmla="*/ 4770992 w 5395912"/>
              <a:gd name="T71" fmla="*/ 2418545 h 2700337"/>
              <a:gd name="T72" fmla="*/ 5334854 w 5395912"/>
              <a:gd name="T73" fmla="*/ 2700337 h 2700337"/>
              <a:gd name="T74" fmla="*/ 5368925 w 5395912"/>
              <a:gd name="T75" fmla="*/ 2700337 h 2700337"/>
              <a:gd name="T76" fmla="*/ 5368925 w 5395912"/>
              <a:gd name="T77" fmla="*/ 2013661 h 2700337"/>
              <a:gd name="T78" fmla="*/ 5386387 w 5395912"/>
              <a:gd name="T79" fmla="*/ 2001837 h 2700337"/>
              <a:gd name="T80" fmla="*/ 5386387 w 5395912"/>
              <a:gd name="T81" fmla="*/ 1344612 h 2700337"/>
              <a:gd name="T82" fmla="*/ 5395912 w 5395912"/>
              <a:gd name="T83" fmla="*/ 1344612 h 2700337"/>
              <a:gd name="T84" fmla="*/ 5395912 w 5395912"/>
              <a:gd name="T85" fmla="*/ 672306 h 2700337"/>
              <a:gd name="T86" fmla="*/ 5368925 w 5395912"/>
              <a:gd name="T87" fmla="*/ 654054 h 2700337"/>
              <a:gd name="T88" fmla="*/ 5368925 w 5395912"/>
              <a:gd name="T89" fmla="*/ 11112 h 2700337"/>
              <a:gd name="T90" fmla="*/ 5334854 w 5395912"/>
              <a:gd name="T91" fmla="*/ 11112 h 2700337"/>
              <a:gd name="T92" fmla="*/ 4807771 w 5395912"/>
              <a:gd name="T93" fmla="*/ 274523 h 2700337"/>
              <a:gd name="T94" fmla="*/ 4401876 w 5395912"/>
              <a:gd name="T95" fmla="*/ 0 h 270033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395912" h="2700337">
                <a:moveTo>
                  <a:pt x="15175" y="0"/>
                </a:moveTo>
                <a:lnTo>
                  <a:pt x="9525" y="0"/>
                </a:lnTo>
                <a:lnTo>
                  <a:pt x="9525" y="74959"/>
                </a:lnTo>
                <a:lnTo>
                  <a:pt x="74105" y="74959"/>
                </a:lnTo>
                <a:lnTo>
                  <a:pt x="15175" y="0"/>
                </a:lnTo>
                <a:close/>
                <a:moveTo>
                  <a:pt x="92961" y="0"/>
                </a:moveTo>
                <a:lnTo>
                  <a:pt x="38131" y="0"/>
                </a:lnTo>
                <a:lnTo>
                  <a:pt x="97060" y="74959"/>
                </a:lnTo>
                <a:lnTo>
                  <a:pt x="151890" y="74959"/>
                </a:lnTo>
                <a:lnTo>
                  <a:pt x="92961" y="0"/>
                </a:lnTo>
                <a:close/>
                <a:moveTo>
                  <a:pt x="170202" y="0"/>
                </a:moveTo>
                <a:lnTo>
                  <a:pt x="115916" y="0"/>
                </a:lnTo>
                <a:lnTo>
                  <a:pt x="174846" y="74959"/>
                </a:lnTo>
                <a:lnTo>
                  <a:pt x="229132" y="74959"/>
                </a:lnTo>
                <a:lnTo>
                  <a:pt x="170202" y="0"/>
                </a:lnTo>
                <a:close/>
                <a:moveTo>
                  <a:pt x="252145" y="0"/>
                </a:moveTo>
                <a:lnTo>
                  <a:pt x="193157" y="0"/>
                </a:lnTo>
                <a:lnTo>
                  <a:pt x="252088" y="74959"/>
                </a:lnTo>
                <a:lnTo>
                  <a:pt x="311075" y="74959"/>
                </a:lnTo>
                <a:lnTo>
                  <a:pt x="252145" y="0"/>
                </a:lnTo>
                <a:close/>
                <a:moveTo>
                  <a:pt x="4401876" y="0"/>
                </a:moveTo>
                <a:lnTo>
                  <a:pt x="275102" y="0"/>
                </a:lnTo>
                <a:lnTo>
                  <a:pt x="334031" y="74959"/>
                </a:lnTo>
                <a:lnTo>
                  <a:pt x="4346057" y="74959"/>
                </a:lnTo>
                <a:lnTo>
                  <a:pt x="4711935" y="322418"/>
                </a:lnTo>
                <a:lnTo>
                  <a:pt x="4217987" y="569270"/>
                </a:lnTo>
                <a:lnTo>
                  <a:pt x="4217987" y="1344769"/>
                </a:lnTo>
                <a:lnTo>
                  <a:pt x="4217987" y="1355725"/>
                </a:lnTo>
                <a:lnTo>
                  <a:pt x="4217987" y="1366681"/>
                </a:lnTo>
                <a:lnTo>
                  <a:pt x="4217987" y="2142179"/>
                </a:lnTo>
                <a:lnTo>
                  <a:pt x="4675108" y="2370627"/>
                </a:lnTo>
                <a:lnTo>
                  <a:pt x="4336532" y="2599890"/>
                </a:lnTo>
                <a:lnTo>
                  <a:pt x="0" y="2599890"/>
                </a:lnTo>
                <a:lnTo>
                  <a:pt x="0" y="2674937"/>
                </a:lnTo>
                <a:lnTo>
                  <a:pt x="4392351" y="2674937"/>
                </a:lnTo>
                <a:lnTo>
                  <a:pt x="4770992" y="2418545"/>
                </a:lnTo>
                <a:lnTo>
                  <a:pt x="5334854" y="2700337"/>
                </a:lnTo>
                <a:lnTo>
                  <a:pt x="5368925" y="2700337"/>
                </a:lnTo>
                <a:lnTo>
                  <a:pt x="5368925" y="2013661"/>
                </a:lnTo>
                <a:lnTo>
                  <a:pt x="5386387" y="2001837"/>
                </a:lnTo>
                <a:lnTo>
                  <a:pt x="5386387" y="1344612"/>
                </a:lnTo>
                <a:lnTo>
                  <a:pt x="5395912" y="1344612"/>
                </a:lnTo>
                <a:lnTo>
                  <a:pt x="5395912" y="672306"/>
                </a:lnTo>
                <a:lnTo>
                  <a:pt x="5368925" y="654054"/>
                </a:lnTo>
                <a:lnTo>
                  <a:pt x="5368925" y="11112"/>
                </a:lnTo>
                <a:lnTo>
                  <a:pt x="5334854" y="11112"/>
                </a:lnTo>
                <a:lnTo>
                  <a:pt x="4807771" y="274523"/>
                </a:lnTo>
                <a:lnTo>
                  <a:pt x="4401876" y="0"/>
                </a:lnTo>
                <a:close/>
              </a:path>
            </a:pathLst>
          </a:custGeom>
          <a:solidFill>
            <a:srgbClr val="E5C36B"/>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PA-任意多边形: 形状 28">
            <a:extLst>
              <a:ext uri="{FF2B5EF4-FFF2-40B4-BE49-F238E27FC236}">
                <a16:creationId xmlns:a16="http://schemas.microsoft.com/office/drawing/2014/main" xmlns="" id="{58F5D90B-FD74-4497-8347-1BB41EE5485E}"/>
              </a:ext>
            </a:extLst>
          </p:cNvPr>
          <p:cNvSpPr>
            <a:spLocks noChangeArrowheads="1"/>
          </p:cNvSpPr>
          <p:nvPr>
            <p:custDataLst>
              <p:tags r:id="rId4"/>
            </p:custDataLst>
          </p:nvPr>
        </p:nvSpPr>
        <p:spPr bwMode="auto">
          <a:xfrm flipH="1" flipV="1">
            <a:off x="951143" y="3187223"/>
            <a:ext cx="4775200" cy="2705100"/>
          </a:xfrm>
          <a:custGeom>
            <a:avLst/>
            <a:gdLst>
              <a:gd name="T0" fmla="*/ 4508844 w 4775200"/>
              <a:gd name="T1" fmla="*/ 105121 h 2705100"/>
              <a:gd name="T2" fmla="*/ 4612999 w 4775200"/>
              <a:gd name="T3" fmla="*/ 30162 h 2705100"/>
              <a:gd name="T4" fmla="*/ 4629174 w 4775200"/>
              <a:gd name="T5" fmla="*/ 105121 h 2705100"/>
              <a:gd name="T6" fmla="*/ 4633275 w 4775200"/>
              <a:gd name="T7" fmla="*/ 30162 h 2705100"/>
              <a:gd name="T8" fmla="*/ 4629174 w 4775200"/>
              <a:gd name="T9" fmla="*/ 105121 h 2705100"/>
              <a:gd name="T10" fmla="*/ 4649450 w 4775200"/>
              <a:gd name="T11" fmla="*/ 105121 h 2705100"/>
              <a:gd name="T12" fmla="*/ 4749932 w 4775200"/>
              <a:gd name="T13" fmla="*/ 30162 h 2705100"/>
              <a:gd name="T14" fmla="*/ 4775200 w 4775200"/>
              <a:gd name="T15" fmla="*/ 105121 h 2705100"/>
              <a:gd name="T16" fmla="*/ 4770209 w 4775200"/>
              <a:gd name="T17" fmla="*/ 30162 h 2705100"/>
              <a:gd name="T18" fmla="*/ 4775200 w 4775200"/>
              <a:gd name="T19" fmla="*/ 105121 h 2705100"/>
              <a:gd name="T20" fmla="*/ 895485 w 4775200"/>
              <a:gd name="T21" fmla="*/ 2705100 h 2705100"/>
              <a:gd name="T22" fmla="*/ 34682 w 4775200"/>
              <a:gd name="T23" fmla="*/ 2689225 h 2705100"/>
              <a:gd name="T24" fmla="*/ 0 w 4775200"/>
              <a:gd name="T25" fmla="*/ 1355568 h 2705100"/>
              <a:gd name="T26" fmla="*/ 0 w 4775200"/>
              <a:gd name="T27" fmla="*/ 1333656 h 2705100"/>
              <a:gd name="T28" fmla="*/ 34682 w 4775200"/>
              <a:gd name="T29" fmla="*/ 0 h 2705100"/>
              <a:gd name="T30" fmla="*/ 895485 w 4775200"/>
              <a:gd name="T31" fmla="*/ 30162 h 2705100"/>
              <a:gd name="T32" fmla="*/ 4488567 w 4775200"/>
              <a:gd name="T33" fmla="*/ 105121 h 2705100"/>
              <a:gd name="T34" fmla="*/ 672880 w 4775200"/>
              <a:gd name="T35" fmla="*/ 313324 h 2705100"/>
              <a:gd name="T36" fmla="*/ 1171575 w 4775200"/>
              <a:gd name="T37" fmla="*/ 1333656 h 2705100"/>
              <a:gd name="T38" fmla="*/ 1171575 w 4775200"/>
              <a:gd name="T39" fmla="*/ 1355568 h 2705100"/>
              <a:gd name="T40" fmla="*/ 636246 w 4775200"/>
              <a:gd name="T41" fmla="*/ 2393887 h 2705100"/>
              <a:gd name="T42" fmla="*/ 4488567 w 4775200"/>
              <a:gd name="T43" fmla="*/ 2630141 h 2705100"/>
              <a:gd name="T44" fmla="*/ 4612999 w 4775200"/>
              <a:gd name="T45" fmla="*/ 2705100 h 2705100"/>
              <a:gd name="T46" fmla="*/ 4508844 w 4775200"/>
              <a:gd name="T47" fmla="*/ 2630141 h 2705100"/>
              <a:gd name="T48" fmla="*/ 4612999 w 4775200"/>
              <a:gd name="T49" fmla="*/ 2705100 h 2705100"/>
              <a:gd name="T50" fmla="*/ 4633275 w 4775200"/>
              <a:gd name="T51" fmla="*/ 2705100 h 2705100"/>
              <a:gd name="T52" fmla="*/ 4629173 w 4775200"/>
              <a:gd name="T53" fmla="*/ 2630141 h 2705100"/>
              <a:gd name="T54" fmla="*/ 4749932 w 4775200"/>
              <a:gd name="T55" fmla="*/ 2705100 h 2705100"/>
              <a:gd name="T56" fmla="*/ 4649450 w 4775200"/>
              <a:gd name="T57" fmla="*/ 2630141 h 2705100"/>
              <a:gd name="T58" fmla="*/ 4749932 w 4775200"/>
              <a:gd name="T59" fmla="*/ 2705100 h 2705100"/>
              <a:gd name="T60" fmla="*/ 4770209 w 4775200"/>
              <a:gd name="T61" fmla="*/ 2705100 h 2705100"/>
              <a:gd name="T62" fmla="*/ 4775200 w 4775200"/>
              <a:gd name="T63" fmla="*/ 2630141 h 27051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75200" h="2705100">
                <a:moveTo>
                  <a:pt x="4560947" y="105121"/>
                </a:moveTo>
                <a:lnTo>
                  <a:pt x="4508844" y="105121"/>
                </a:lnTo>
                <a:lnTo>
                  <a:pt x="4560896" y="30162"/>
                </a:lnTo>
                <a:lnTo>
                  <a:pt x="4612999" y="30162"/>
                </a:lnTo>
                <a:lnTo>
                  <a:pt x="4560947" y="105121"/>
                </a:lnTo>
                <a:close/>
                <a:moveTo>
                  <a:pt x="4629174" y="105121"/>
                </a:moveTo>
                <a:lnTo>
                  <a:pt x="4581224" y="105121"/>
                </a:lnTo>
                <a:lnTo>
                  <a:pt x="4633275" y="30162"/>
                </a:lnTo>
                <a:lnTo>
                  <a:pt x="4681226" y="30162"/>
                </a:lnTo>
                <a:lnTo>
                  <a:pt x="4629174" y="105121"/>
                </a:lnTo>
                <a:close/>
                <a:moveTo>
                  <a:pt x="4697881" y="105121"/>
                </a:moveTo>
                <a:lnTo>
                  <a:pt x="4649450" y="105121"/>
                </a:lnTo>
                <a:lnTo>
                  <a:pt x="4701502" y="30162"/>
                </a:lnTo>
                <a:lnTo>
                  <a:pt x="4749932" y="30162"/>
                </a:lnTo>
                <a:lnTo>
                  <a:pt x="4697881" y="105121"/>
                </a:lnTo>
                <a:close/>
                <a:moveTo>
                  <a:pt x="4775200" y="105121"/>
                </a:moveTo>
                <a:lnTo>
                  <a:pt x="4718157" y="105121"/>
                </a:lnTo>
                <a:lnTo>
                  <a:pt x="4770209" y="30162"/>
                </a:lnTo>
                <a:lnTo>
                  <a:pt x="4775200" y="30162"/>
                </a:lnTo>
                <a:lnTo>
                  <a:pt x="4775200" y="105121"/>
                </a:lnTo>
                <a:close/>
                <a:moveTo>
                  <a:pt x="4540619" y="2705100"/>
                </a:moveTo>
                <a:lnTo>
                  <a:pt x="895485" y="2705100"/>
                </a:lnTo>
                <a:lnTo>
                  <a:pt x="546554" y="2437922"/>
                </a:lnTo>
                <a:lnTo>
                  <a:pt x="34682" y="2689225"/>
                </a:lnTo>
                <a:lnTo>
                  <a:pt x="0" y="2689225"/>
                </a:lnTo>
                <a:lnTo>
                  <a:pt x="0" y="1355568"/>
                </a:lnTo>
                <a:lnTo>
                  <a:pt x="0" y="1344612"/>
                </a:lnTo>
                <a:lnTo>
                  <a:pt x="0" y="1333656"/>
                </a:lnTo>
                <a:lnTo>
                  <a:pt x="0" y="0"/>
                </a:lnTo>
                <a:lnTo>
                  <a:pt x="34682" y="0"/>
                </a:lnTo>
                <a:lnTo>
                  <a:pt x="583188" y="269290"/>
                </a:lnTo>
                <a:lnTo>
                  <a:pt x="895485" y="30162"/>
                </a:lnTo>
                <a:lnTo>
                  <a:pt x="4540619" y="30162"/>
                </a:lnTo>
                <a:lnTo>
                  <a:pt x="4488567" y="105121"/>
                </a:lnTo>
                <a:lnTo>
                  <a:pt x="944789" y="105121"/>
                </a:lnTo>
                <a:lnTo>
                  <a:pt x="672880" y="313324"/>
                </a:lnTo>
                <a:lnTo>
                  <a:pt x="1171575" y="558158"/>
                </a:lnTo>
                <a:lnTo>
                  <a:pt x="1171575" y="1333656"/>
                </a:lnTo>
                <a:lnTo>
                  <a:pt x="1171575" y="1344612"/>
                </a:lnTo>
                <a:lnTo>
                  <a:pt x="1171575" y="1355568"/>
                </a:lnTo>
                <a:lnTo>
                  <a:pt x="1171575" y="2131067"/>
                </a:lnTo>
                <a:lnTo>
                  <a:pt x="636246" y="2393887"/>
                </a:lnTo>
                <a:lnTo>
                  <a:pt x="944789" y="2630141"/>
                </a:lnTo>
                <a:lnTo>
                  <a:pt x="4488567" y="2630141"/>
                </a:lnTo>
                <a:lnTo>
                  <a:pt x="4540619" y="2705100"/>
                </a:lnTo>
                <a:close/>
                <a:moveTo>
                  <a:pt x="4612999" y="2705100"/>
                </a:moveTo>
                <a:lnTo>
                  <a:pt x="4560896" y="2705100"/>
                </a:lnTo>
                <a:lnTo>
                  <a:pt x="4508844" y="2630141"/>
                </a:lnTo>
                <a:lnTo>
                  <a:pt x="4560947" y="2630141"/>
                </a:lnTo>
                <a:lnTo>
                  <a:pt x="4612999" y="2705100"/>
                </a:lnTo>
                <a:close/>
                <a:moveTo>
                  <a:pt x="4681226" y="2705100"/>
                </a:moveTo>
                <a:lnTo>
                  <a:pt x="4633275" y="2705100"/>
                </a:lnTo>
                <a:lnTo>
                  <a:pt x="4581224" y="2630141"/>
                </a:lnTo>
                <a:lnTo>
                  <a:pt x="4629173" y="2630141"/>
                </a:lnTo>
                <a:lnTo>
                  <a:pt x="4681226" y="2705100"/>
                </a:lnTo>
                <a:close/>
                <a:moveTo>
                  <a:pt x="4749932" y="2705100"/>
                </a:moveTo>
                <a:lnTo>
                  <a:pt x="4701502" y="2705100"/>
                </a:lnTo>
                <a:lnTo>
                  <a:pt x="4649450" y="2630141"/>
                </a:lnTo>
                <a:lnTo>
                  <a:pt x="4697881" y="2630141"/>
                </a:lnTo>
                <a:lnTo>
                  <a:pt x="4749932" y="2705100"/>
                </a:lnTo>
                <a:close/>
                <a:moveTo>
                  <a:pt x="4775200" y="2705100"/>
                </a:moveTo>
                <a:lnTo>
                  <a:pt x="4770209" y="2705100"/>
                </a:lnTo>
                <a:lnTo>
                  <a:pt x="4718157" y="2630141"/>
                </a:lnTo>
                <a:lnTo>
                  <a:pt x="4775200" y="2630141"/>
                </a:lnTo>
                <a:lnTo>
                  <a:pt x="4775200" y="2705100"/>
                </a:lnTo>
                <a:close/>
              </a:path>
            </a:pathLst>
          </a:custGeom>
          <a:solidFill>
            <a:srgbClr val="B26A37"/>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PA-矩形 45">
            <a:extLst>
              <a:ext uri="{FF2B5EF4-FFF2-40B4-BE49-F238E27FC236}">
                <a16:creationId xmlns:a16="http://schemas.microsoft.com/office/drawing/2014/main" xmlns="" id="{21D1470D-4577-47B0-B27A-EE64C890B769}"/>
              </a:ext>
            </a:extLst>
          </p:cNvPr>
          <p:cNvSpPr/>
          <p:nvPr>
            <p:custDataLst>
              <p:tags r:id="rId5"/>
            </p:custDataLst>
          </p:nvPr>
        </p:nvSpPr>
        <p:spPr>
          <a:xfrm>
            <a:off x="4835755" y="4017486"/>
            <a:ext cx="1781175" cy="830262"/>
          </a:xfrm>
          <a:prstGeom prst="rect">
            <a:avLst/>
          </a:prstGeom>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zh-CN" altLang="en-US" sz="2400" b="1" dirty="0">
                <a:solidFill>
                  <a:schemeClr val="bg1"/>
                </a:solidFill>
                <a:effectLst>
                  <a:outerShdw blurRad="38100" dist="38100" dir="2700000" algn="tl">
                    <a:srgbClr val="C0C0C0"/>
                  </a:outerShdw>
                </a:effectLst>
                <a:sym typeface="Arial" panose="020B0604020202020204" pitchFamily="34" charset="0"/>
              </a:rPr>
              <a:t>金融</a:t>
            </a:r>
            <a:endParaRPr lang="en-US" altLang="zh-CN" sz="2400" b="1" dirty="0">
              <a:solidFill>
                <a:schemeClr val="bg1"/>
              </a:solidFill>
              <a:effectLst>
                <a:outerShdw blurRad="38100" dist="38100" dir="2700000" algn="tl">
                  <a:srgbClr val="C0C0C0"/>
                </a:outerShdw>
              </a:effectLst>
              <a:sym typeface="Arial" panose="020B0604020202020204" pitchFamily="34" charset="0"/>
            </a:endParaRPr>
          </a:p>
          <a:p>
            <a:pPr algn="ctr" eaLnBrk="1" hangingPunct="1">
              <a:defRPr/>
            </a:pPr>
            <a:r>
              <a:rPr lang="zh-CN" altLang="en-US" sz="2400" b="1" dirty="0">
                <a:solidFill>
                  <a:schemeClr val="bg1"/>
                </a:solidFill>
                <a:effectLst>
                  <a:outerShdw blurRad="38100" dist="38100" dir="2700000" algn="tl">
                    <a:srgbClr val="C0C0C0"/>
                  </a:outerShdw>
                </a:effectLst>
                <a:sym typeface="Arial" panose="020B0604020202020204" pitchFamily="34" charset="0"/>
              </a:rPr>
              <a:t>全球化</a:t>
            </a:r>
          </a:p>
        </p:txBody>
      </p:sp>
      <p:sp>
        <p:nvSpPr>
          <p:cNvPr id="47" name="PA-文本框 22">
            <a:extLst>
              <a:ext uri="{FF2B5EF4-FFF2-40B4-BE49-F238E27FC236}">
                <a16:creationId xmlns:a16="http://schemas.microsoft.com/office/drawing/2014/main" xmlns="" id="{8F5589D0-1E84-4568-A6F8-6F804CEEC208}"/>
              </a:ext>
            </a:extLst>
          </p:cNvPr>
          <p:cNvSpPr txBox="1">
            <a:spLocks noChangeArrowheads="1"/>
          </p:cNvSpPr>
          <p:nvPr>
            <p:custDataLst>
              <p:tags r:id="rId6"/>
            </p:custDataLst>
          </p:nvPr>
        </p:nvSpPr>
        <p:spPr bwMode="auto">
          <a:xfrm>
            <a:off x="951143" y="2576036"/>
            <a:ext cx="417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金融活动超越国界</a:t>
            </a:r>
          </a:p>
        </p:txBody>
      </p:sp>
      <p:sp>
        <p:nvSpPr>
          <p:cNvPr id="48" name="PA-文本框 23">
            <a:extLst>
              <a:ext uri="{FF2B5EF4-FFF2-40B4-BE49-F238E27FC236}">
                <a16:creationId xmlns:a16="http://schemas.microsoft.com/office/drawing/2014/main" xmlns="" id="{AF4D7CA6-1966-4A80-9654-23EA9F6037B3}"/>
              </a:ext>
            </a:extLst>
          </p:cNvPr>
          <p:cNvSpPr txBox="1">
            <a:spLocks noChangeArrowheads="1"/>
          </p:cNvSpPr>
          <p:nvPr>
            <p:custDataLst>
              <p:tags r:id="rId7"/>
            </p:custDataLst>
          </p:nvPr>
        </p:nvSpPr>
        <p:spPr bwMode="auto">
          <a:xfrm>
            <a:off x="6849499" y="2614770"/>
            <a:ext cx="417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eaLnBrk="1" hangingPunct="1">
              <a:lnSpc>
                <a:spcPct val="10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金融体系更加融合</a:t>
            </a:r>
          </a:p>
        </p:txBody>
      </p:sp>
      <p:sp>
        <p:nvSpPr>
          <p:cNvPr id="49" name="PA-文本框 24">
            <a:extLst>
              <a:ext uri="{FF2B5EF4-FFF2-40B4-BE49-F238E27FC236}">
                <a16:creationId xmlns:a16="http://schemas.microsoft.com/office/drawing/2014/main" xmlns="" id="{95A64A1D-54AA-4164-A29A-D0444814A391}"/>
              </a:ext>
            </a:extLst>
          </p:cNvPr>
          <p:cNvSpPr txBox="1">
            <a:spLocks noChangeArrowheads="1"/>
          </p:cNvSpPr>
          <p:nvPr>
            <p:custDataLst>
              <p:tags r:id="rId8"/>
            </p:custDataLst>
          </p:nvPr>
        </p:nvSpPr>
        <p:spPr bwMode="auto">
          <a:xfrm>
            <a:off x="951143" y="5263673"/>
            <a:ext cx="417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金融市场更加开放</a:t>
            </a:r>
          </a:p>
        </p:txBody>
      </p:sp>
      <p:sp>
        <p:nvSpPr>
          <p:cNvPr id="50" name="PA-文本框 25">
            <a:extLst>
              <a:ext uri="{FF2B5EF4-FFF2-40B4-BE49-F238E27FC236}">
                <a16:creationId xmlns:a16="http://schemas.microsoft.com/office/drawing/2014/main" xmlns="" id="{A2DFF234-B102-4CB3-B0B2-9766AEC765DD}"/>
              </a:ext>
            </a:extLst>
          </p:cNvPr>
          <p:cNvSpPr txBox="1">
            <a:spLocks noChangeArrowheads="1"/>
          </p:cNvSpPr>
          <p:nvPr>
            <p:custDataLst>
              <p:tags r:id="rId9"/>
            </p:custDataLst>
          </p:nvPr>
        </p:nvSpPr>
        <p:spPr bwMode="auto">
          <a:xfrm>
            <a:off x="6902680" y="5263673"/>
            <a:ext cx="417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eaLnBrk="1" hangingPunct="1">
              <a:lnSpc>
                <a:spcPct val="10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金融交易更加自由</a:t>
            </a:r>
          </a:p>
        </p:txBody>
      </p:sp>
      <p:sp>
        <p:nvSpPr>
          <p:cNvPr id="12" name="矩形 4">
            <a:extLst>
              <a:ext uri="{FF2B5EF4-FFF2-40B4-BE49-F238E27FC236}">
                <a16:creationId xmlns:a16="http://schemas.microsoft.com/office/drawing/2014/main" xmlns="" id="{32758148-CEE2-4FEB-8D2F-7491F2376975}"/>
              </a:ext>
            </a:extLst>
          </p:cNvPr>
          <p:cNvSpPr>
            <a:spLocks noChangeArrowheads="1"/>
          </p:cNvSpPr>
          <p:nvPr/>
        </p:nvSpPr>
        <p:spPr bwMode="auto">
          <a:xfrm>
            <a:off x="830071" y="1827623"/>
            <a:ext cx="10531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B26A37"/>
                </a:solidFill>
                <a:latin typeface="Arial" panose="020B0604020202020204" pitchFamily="34" charset="0"/>
                <a:sym typeface="Arial" panose="020B0604020202020204" pitchFamily="34" charset="0"/>
              </a:rPr>
              <a:t>3.</a:t>
            </a:r>
            <a:r>
              <a:rPr lang="zh-CN" altLang="en-US" sz="2400" b="1" dirty="0">
                <a:solidFill>
                  <a:srgbClr val="B26A37"/>
                </a:solidFill>
                <a:latin typeface="Arial" panose="020B0604020202020204" pitchFamily="34" charset="0"/>
                <a:sym typeface="Arial" panose="020B0604020202020204" pitchFamily="34" charset="0"/>
              </a:rPr>
              <a:t>金融全球化</a:t>
            </a:r>
          </a:p>
        </p:txBody>
      </p:sp>
      <p:sp>
        <p:nvSpPr>
          <p:cNvPr id="13" name="PA-圆角矩形 27">
            <a:extLst>
              <a:ext uri="{FF2B5EF4-FFF2-40B4-BE49-F238E27FC236}">
                <a16:creationId xmlns:a16="http://schemas.microsoft.com/office/drawing/2014/main" xmlns="" id="{BFB11261-28DB-46C3-8605-7681CC8EBC0F}"/>
              </a:ext>
            </a:extLst>
          </p:cNvPr>
          <p:cNvSpPr/>
          <p:nvPr>
            <p:custDataLst>
              <p:tags r:id="rId10"/>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（一）经济全球化的表现</a:t>
            </a:r>
          </a:p>
        </p:txBody>
      </p:sp>
    </p:spTree>
    <p:extLst>
      <p:ext uri="{BB962C8B-B14F-4D97-AF65-F5344CB8AC3E}">
        <p14:creationId xmlns:p14="http://schemas.microsoft.com/office/powerpoint/2010/main" val="2189115601"/>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a:t>
            </a: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、经济全球化及其影响</a:t>
            </a:r>
          </a:p>
        </p:txBody>
      </p:sp>
      <p:sp>
        <p:nvSpPr>
          <p:cNvPr id="35" name="PA-圆角矩形 34">
            <a:extLst>
              <a:ext uri="{FF2B5EF4-FFF2-40B4-BE49-F238E27FC236}">
                <a16:creationId xmlns:a16="http://schemas.microsoft.com/office/drawing/2014/main" xmlns="" id="{861EB248-BEF8-41FA-956B-7DB3DBB0CAA5}"/>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（二）经济全球化的动因</a:t>
            </a:r>
          </a:p>
        </p:txBody>
      </p:sp>
      <p:sp>
        <p:nvSpPr>
          <p:cNvPr id="53" name="PA-文本框 2">
            <a:extLst>
              <a:ext uri="{FF2B5EF4-FFF2-40B4-BE49-F238E27FC236}">
                <a16:creationId xmlns:a16="http://schemas.microsoft.com/office/drawing/2014/main" xmlns="" id="{7B3D6765-7591-4770-9ACD-0A8564738F51}"/>
              </a:ext>
            </a:extLst>
          </p:cNvPr>
          <p:cNvSpPr txBox="1">
            <a:spLocks noChangeArrowheads="1"/>
          </p:cNvSpPr>
          <p:nvPr>
            <p:custDataLst>
              <p:tags r:id="rId3"/>
            </p:custDataLst>
          </p:nvPr>
        </p:nvSpPr>
        <p:spPr bwMode="auto">
          <a:xfrm>
            <a:off x="482600" y="2003148"/>
            <a:ext cx="112141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defTabSz="5143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5143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Clr>
                <a:schemeClr val="tx1"/>
              </a:buClr>
              <a:buSzPct val="70000"/>
              <a:buFontTx/>
              <a:buNone/>
            </a:pPr>
            <a:r>
              <a:rPr lang="zh-CN" altLang="en-US" sz="2400" dirty="0">
                <a:solidFill>
                  <a:srgbClr val="000000"/>
                </a:solidFill>
                <a:latin typeface="Arial" panose="020B0604020202020204" pitchFamily="34" charset="0"/>
                <a:sym typeface="Arial" panose="020B0604020202020204" pitchFamily="34" charset="0"/>
              </a:rPr>
              <a:t>从</a:t>
            </a:r>
            <a:r>
              <a:rPr lang="zh-CN" altLang="en-US" sz="2400" b="1" dirty="0">
                <a:solidFill>
                  <a:srgbClr val="B26A37"/>
                </a:solidFill>
                <a:latin typeface="Arial" panose="020B0604020202020204" pitchFamily="34" charset="0"/>
                <a:sym typeface="Arial" panose="020B0604020202020204" pitchFamily="34" charset="0"/>
              </a:rPr>
              <a:t>本质</a:t>
            </a:r>
            <a:r>
              <a:rPr lang="zh-CN" altLang="en-US" sz="2400" dirty="0">
                <a:solidFill>
                  <a:srgbClr val="000000"/>
                </a:solidFill>
                <a:latin typeface="Arial" panose="020B0604020202020204" pitchFamily="34" charset="0"/>
                <a:sym typeface="Arial" panose="020B0604020202020204" pitchFamily="34" charset="0"/>
              </a:rPr>
              <a:t>上讲，经济全球化是生产力发展和社会化大生产的必然要求。</a:t>
            </a:r>
          </a:p>
        </p:txBody>
      </p:sp>
      <p:sp>
        <p:nvSpPr>
          <p:cNvPr id="4" name="PA-文本框 3">
            <a:extLst>
              <a:ext uri="{FF2B5EF4-FFF2-40B4-BE49-F238E27FC236}">
                <a16:creationId xmlns:a16="http://schemas.microsoft.com/office/drawing/2014/main" xmlns="" id="{83D50C6C-9956-4802-85CF-C1FC0BD9BD6A}"/>
              </a:ext>
            </a:extLst>
          </p:cNvPr>
          <p:cNvSpPr txBox="1"/>
          <p:nvPr>
            <p:custDataLst>
              <p:tags r:id="rId4"/>
            </p:custDataLst>
          </p:nvPr>
        </p:nvSpPr>
        <p:spPr>
          <a:xfrm>
            <a:off x="323850" y="3044559"/>
            <a:ext cx="10344150" cy="2454775"/>
          </a:xfrm>
          <a:prstGeom prst="rect">
            <a:avLst/>
          </a:prstGeom>
          <a:noFill/>
        </p:spPr>
        <p:txBody>
          <a:bodyPr wrap="square" rtlCol="0">
            <a:spAutoFit/>
          </a:bodyPr>
          <a:lstStyle/>
          <a:p>
            <a:pPr marL="342900" lvl="0" indent="-342900" eaLnBrk="1" hangingPunct="1">
              <a:lnSpc>
                <a:spcPct val="200000"/>
              </a:lnSpc>
              <a:spcAft>
                <a:spcPct val="35000"/>
              </a:spcAft>
              <a:buFont typeface="Wingdings" panose="05000000000000000000" pitchFamily="2" charset="2"/>
              <a:buChar char="n"/>
              <a:defRPr/>
            </a:pPr>
            <a:r>
              <a:rPr lang="zh-CN" altLang="en-US"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科技进步和生产力的发展</a:t>
            </a:r>
            <a:r>
              <a:rPr lang="en-US" altLang="zh-CN"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物质基础和根本推动力</a:t>
            </a:r>
            <a:endParaRPr lang="en-US" altLang="zh-CN" sz="2400" b="1" dirty="0">
              <a:solidFill>
                <a:srgbClr val="B26A37"/>
              </a:solidFill>
              <a:latin typeface="Arial" panose="020B0604020202020204" pitchFamily="34" charset="0"/>
              <a:ea typeface="微软雅黑" panose="020B0503020204020204" pitchFamily="34" charset="-122"/>
              <a:sym typeface="Arial" panose="020B0604020202020204" pitchFamily="34" charset="0"/>
            </a:endParaRPr>
          </a:p>
          <a:p>
            <a:pPr marL="342900" lvl="0" indent="-342900" eaLnBrk="1" hangingPunct="1">
              <a:lnSpc>
                <a:spcPct val="200000"/>
              </a:lnSpc>
              <a:spcAft>
                <a:spcPct val="35000"/>
              </a:spcAft>
              <a:buFont typeface="Wingdings" panose="05000000000000000000" pitchFamily="2" charset="2"/>
              <a:buChar char="n"/>
              <a:defRPr/>
            </a:pPr>
            <a:r>
              <a:rPr lang="zh-CN" altLang="en-US"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跨国公司的发展</a:t>
            </a:r>
            <a:r>
              <a:rPr lang="en-US" altLang="zh-CN"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适宜的企业组织形式</a:t>
            </a:r>
            <a:endParaRPr lang="en-US" altLang="zh-CN" sz="2400" b="1" dirty="0">
              <a:solidFill>
                <a:srgbClr val="B26A37"/>
              </a:solidFill>
              <a:latin typeface="Arial" panose="020B0604020202020204" pitchFamily="34" charset="0"/>
              <a:ea typeface="微软雅黑" panose="020B0503020204020204" pitchFamily="34" charset="-122"/>
              <a:sym typeface="Arial" panose="020B0604020202020204" pitchFamily="34" charset="0"/>
            </a:endParaRPr>
          </a:p>
          <a:p>
            <a:pPr marL="342900" lvl="0" indent="-342900" eaLnBrk="1" hangingPunct="1">
              <a:lnSpc>
                <a:spcPct val="200000"/>
              </a:lnSpc>
              <a:spcAft>
                <a:spcPct val="35000"/>
              </a:spcAft>
              <a:buFont typeface="Wingdings" panose="05000000000000000000" pitchFamily="2" charset="2"/>
              <a:buChar char="n"/>
              <a:defRPr/>
            </a:pPr>
            <a:r>
              <a:rPr lang="zh-CN" altLang="en-US"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各国经济体制的变革和国际经济组织的发展</a:t>
            </a:r>
            <a:r>
              <a:rPr lang="en-US" altLang="zh-CN"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体制与组织保障</a:t>
            </a:r>
          </a:p>
        </p:txBody>
      </p:sp>
      <p:pic>
        <p:nvPicPr>
          <p:cNvPr id="9" name="PA-图片 8">
            <a:extLst>
              <a:ext uri="{FF2B5EF4-FFF2-40B4-BE49-F238E27FC236}">
                <a16:creationId xmlns:a16="http://schemas.microsoft.com/office/drawing/2014/main" xmlns="" id="{4567CE30-D15A-4598-B6B1-F11A5FF0B406}"/>
              </a:ext>
            </a:extLst>
          </p:cNvPr>
          <p:cNvPicPr>
            <a:picLocks noChangeAspect="1"/>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9448800" y="3323041"/>
            <a:ext cx="2743200" cy="1897811"/>
          </a:xfrm>
          <a:prstGeom prst="rect">
            <a:avLst/>
          </a:prstGeom>
        </p:spPr>
      </p:pic>
    </p:spTree>
    <p:extLst>
      <p:ext uri="{BB962C8B-B14F-4D97-AF65-F5344CB8AC3E}">
        <p14:creationId xmlns:p14="http://schemas.microsoft.com/office/powerpoint/2010/main" val="2232689143"/>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sp>
        <p:nvSpPr>
          <p:cNvPr id="35" name="PA-圆角矩形 34">
            <a:extLst>
              <a:ext uri="{FF2B5EF4-FFF2-40B4-BE49-F238E27FC236}">
                <a16:creationId xmlns:a16="http://schemas.microsoft.com/office/drawing/2014/main" xmlns="" id="{861EB248-BEF8-41FA-956B-7DB3DBB0CAA5}"/>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（三）经济全球化的影响</a:t>
            </a:r>
          </a:p>
        </p:txBody>
      </p:sp>
      <p:graphicFrame>
        <p:nvGraphicFramePr>
          <p:cNvPr id="48" name="PA-图示 47">
            <a:extLst>
              <a:ext uri="{FF2B5EF4-FFF2-40B4-BE49-F238E27FC236}">
                <a16:creationId xmlns:a16="http://schemas.microsoft.com/office/drawing/2014/main" xmlns="" id="{A06DF850-B324-466B-85C7-2592718BE1E0}"/>
              </a:ext>
            </a:extLst>
          </p:cNvPr>
          <p:cNvGraphicFramePr/>
          <p:nvPr>
            <p:custDataLst>
              <p:tags r:id="rId3"/>
            </p:custDataLst>
            <p:extLst>
              <p:ext uri="{D42A27DB-BD31-4B8C-83A1-F6EECF244321}">
                <p14:modId xmlns:p14="http://schemas.microsoft.com/office/powerpoint/2010/main" val="2681148968"/>
              </p:ext>
            </p:extLst>
          </p:nvPr>
        </p:nvGraphicFramePr>
        <p:xfrm>
          <a:off x="6592088" y="2278005"/>
          <a:ext cx="6491842" cy="461438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0" name="PA-文本框 49">
            <a:extLst>
              <a:ext uri="{FF2B5EF4-FFF2-40B4-BE49-F238E27FC236}">
                <a16:creationId xmlns:a16="http://schemas.microsoft.com/office/drawing/2014/main" xmlns="" id="{CE6D0BAF-CECC-42C7-AFC8-2538F9482803}"/>
              </a:ext>
            </a:extLst>
          </p:cNvPr>
          <p:cNvSpPr txBox="1"/>
          <p:nvPr>
            <p:custDataLst>
              <p:tags r:id="rId4"/>
            </p:custDataLst>
          </p:nvPr>
        </p:nvSpPr>
        <p:spPr>
          <a:xfrm>
            <a:off x="621680" y="2797160"/>
            <a:ext cx="7419234" cy="1263679"/>
          </a:xfrm>
          <a:prstGeom prst="rect">
            <a:avLst/>
          </a:prstGeom>
          <a:noFill/>
        </p:spPr>
        <p:txBody>
          <a:bodyPr wrap="square">
            <a:spAutoFit/>
          </a:bodyPr>
          <a:lstStyle/>
          <a:p>
            <a:pPr marL="342900" indent="-342900">
              <a:lnSpc>
                <a:spcPct val="150000"/>
              </a:lnSpc>
              <a:spcBef>
                <a:spcPct val="0"/>
              </a:spcBef>
              <a:spcAft>
                <a:spcPct val="35000"/>
              </a:spcAft>
              <a:buFont typeface="Wingdings" panose="05000000000000000000" pitchFamily="2" charset="2"/>
              <a:buChar char="n"/>
              <a:defRPr/>
            </a:pPr>
            <a:r>
              <a:rPr lang="zh-CN" altLang="zh-CN" sz="2400" b="1" dirty="0">
                <a:latin typeface="Arial" panose="020B0604020202020204" pitchFamily="34" charset="0"/>
                <a:ea typeface="微软雅黑" panose="020B0503020204020204" pitchFamily="34" charset="-122"/>
                <a:sym typeface="Arial" panose="020B0604020202020204" pitchFamily="34" charset="0"/>
              </a:rPr>
              <a:t>带来巨大的分工</a:t>
            </a:r>
            <a:r>
              <a:rPr lang="zh-CN" altLang="en-US" sz="2400" b="1" dirty="0">
                <a:latin typeface="Arial" panose="020B0604020202020204" pitchFamily="34" charset="0"/>
                <a:ea typeface="微软雅黑" panose="020B0503020204020204" pitchFamily="34" charset="-122"/>
                <a:sym typeface="Arial" panose="020B0604020202020204" pitchFamily="34" charset="0"/>
              </a:rPr>
              <a:t>利益</a:t>
            </a:r>
            <a:r>
              <a:rPr lang="zh-CN" altLang="zh-CN" sz="2400" b="1" dirty="0">
                <a:latin typeface="Arial" panose="020B0604020202020204" pitchFamily="34" charset="0"/>
                <a:ea typeface="微软雅黑" panose="020B0503020204020204" pitchFamily="34" charset="-122"/>
                <a:sym typeface="Arial" panose="020B0604020202020204" pitchFamily="34" charset="0"/>
              </a:rPr>
              <a:t>，推动了世界生产力的发展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a:p>
            <a:pPr marL="342900" indent="-342900">
              <a:lnSpc>
                <a:spcPct val="150000"/>
              </a:lnSpc>
              <a:spcBef>
                <a:spcPct val="0"/>
              </a:spcBef>
              <a:spcAft>
                <a:spcPct val="35000"/>
              </a:spcAft>
              <a:buFont typeface="Wingdings" panose="05000000000000000000" pitchFamily="2" charset="2"/>
              <a:buChar char="n"/>
              <a:defRPr/>
            </a:pPr>
            <a:r>
              <a:rPr lang="zh-CN" altLang="en-US" sz="2400" b="1" dirty="0">
                <a:latin typeface="Arial" panose="020B0604020202020204" pitchFamily="34" charset="0"/>
                <a:ea typeface="微软雅黑" panose="020B0503020204020204" pitchFamily="34" charset="-122"/>
                <a:sym typeface="Arial" panose="020B0604020202020204" pitchFamily="34" charset="0"/>
              </a:rPr>
              <a:t>对发展中国家也有积极影响</a:t>
            </a:r>
          </a:p>
        </p:txBody>
      </p:sp>
      <p:sp>
        <p:nvSpPr>
          <p:cNvPr id="24" name="矩形 4">
            <a:extLst>
              <a:ext uri="{FF2B5EF4-FFF2-40B4-BE49-F238E27FC236}">
                <a16:creationId xmlns:a16="http://schemas.microsoft.com/office/drawing/2014/main" xmlns="" id="{98FA6C12-3E03-4CA8-AA6C-3682BB1B2888}"/>
              </a:ext>
            </a:extLst>
          </p:cNvPr>
          <p:cNvSpPr>
            <a:spLocks noChangeArrowheads="1"/>
          </p:cNvSpPr>
          <p:nvPr/>
        </p:nvSpPr>
        <p:spPr bwMode="auto">
          <a:xfrm>
            <a:off x="621680" y="2158830"/>
            <a:ext cx="3595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1.</a:t>
            </a:r>
            <a:r>
              <a:rPr lang="zh-CN" altLang="en-US" sz="2400" b="1" dirty="0">
                <a:solidFill>
                  <a:srgbClr val="B26A37"/>
                </a:solidFill>
                <a:latin typeface="Arial" panose="020B0604020202020204" pitchFamily="34" charset="0"/>
                <a:sym typeface="Arial" panose="020B0604020202020204" pitchFamily="34" charset="0"/>
              </a:rPr>
              <a:t>积极影响</a:t>
            </a:r>
          </a:p>
        </p:txBody>
      </p:sp>
    </p:spTree>
    <p:extLst>
      <p:ext uri="{BB962C8B-B14F-4D97-AF65-F5344CB8AC3E}">
        <p14:creationId xmlns:p14="http://schemas.microsoft.com/office/powerpoint/2010/main" val="3918682951"/>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sp>
        <p:nvSpPr>
          <p:cNvPr id="35" name="PA-圆角矩形 34">
            <a:extLst>
              <a:ext uri="{FF2B5EF4-FFF2-40B4-BE49-F238E27FC236}">
                <a16:creationId xmlns:a16="http://schemas.microsoft.com/office/drawing/2014/main" xmlns="" id="{861EB248-BEF8-41FA-956B-7DB3DBB0CAA5}"/>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（三）经济全球化的影响</a:t>
            </a:r>
          </a:p>
        </p:txBody>
      </p:sp>
      <p:sp>
        <p:nvSpPr>
          <p:cNvPr id="90" name="PA-文本框 89">
            <a:extLst>
              <a:ext uri="{FF2B5EF4-FFF2-40B4-BE49-F238E27FC236}">
                <a16:creationId xmlns:a16="http://schemas.microsoft.com/office/drawing/2014/main" xmlns="" id="{87F56849-D116-4FE4-B4DA-56FFCBB2185A}"/>
              </a:ext>
            </a:extLst>
          </p:cNvPr>
          <p:cNvSpPr txBox="1"/>
          <p:nvPr>
            <p:custDataLst>
              <p:tags r:id="rId3"/>
            </p:custDataLst>
          </p:nvPr>
        </p:nvSpPr>
        <p:spPr>
          <a:xfrm>
            <a:off x="621982" y="2861421"/>
            <a:ext cx="6389453" cy="3000048"/>
          </a:xfrm>
          <a:prstGeom prst="rect">
            <a:avLst/>
          </a:prstGeom>
          <a:noFill/>
        </p:spPr>
        <p:txBody>
          <a:bodyPr wrap="square" lIns="91440" tIns="45720" rIns="91440" bIns="540000">
            <a:spAutoFit/>
          </a:bodyPr>
          <a:lstStyle/>
          <a:p>
            <a:pPr marL="342900" marR="0" lvl="0" indent="-342900" algn="l" defTabSz="914400" rtl="0" eaLnBrk="0" fontAlgn="base" latinLnBrk="0" hangingPunct="0">
              <a:lnSpc>
                <a:spcPct val="150000"/>
              </a:lnSpc>
              <a:spcBef>
                <a:spcPct val="0"/>
              </a:spcBef>
              <a:spcAft>
                <a:spcPct val="3500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发达国家与发展中国家在经济全球化过程中的地位和收益不平等、不平衡</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342900" marR="0" lvl="0" indent="-342900" algn="l" defTabSz="914400" rtl="0" eaLnBrk="0" fontAlgn="base" latinLnBrk="0" hangingPunct="0">
              <a:lnSpc>
                <a:spcPct val="150000"/>
              </a:lnSpc>
              <a:spcBef>
                <a:spcPct val="0"/>
              </a:spcBef>
              <a:spcAft>
                <a:spcPct val="3500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加剧了发展中国家资源短缺和环境污染</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342900" marR="0" lvl="0" indent="-342900" algn="l" defTabSz="914400" rtl="0" eaLnBrk="0" fontAlgn="base" latinLnBrk="0" hangingPunct="0">
              <a:lnSpc>
                <a:spcPct val="150000"/>
              </a:lnSpc>
              <a:spcBef>
                <a:spcPct val="0"/>
              </a:spcBef>
              <a:spcAft>
                <a:spcPct val="3500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一定程度上增加了经济风险</a:t>
            </a:r>
            <a:endParaRPr lang="en-US" altLang="zh-CN" sz="2400" b="1"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42" name="Picture 2" descr="See the source image">
            <a:extLst>
              <a:ext uri="{FF2B5EF4-FFF2-40B4-BE49-F238E27FC236}">
                <a16:creationId xmlns:a16="http://schemas.microsoft.com/office/drawing/2014/main" xmlns="" id="{5275376C-EBC5-4045-8CB4-6A94F85252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1390" y="2821164"/>
            <a:ext cx="4620844" cy="3080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矩形 4">
            <a:extLst>
              <a:ext uri="{FF2B5EF4-FFF2-40B4-BE49-F238E27FC236}">
                <a16:creationId xmlns:a16="http://schemas.microsoft.com/office/drawing/2014/main" xmlns="" id="{73BCFC26-CF9B-4AB2-BBF6-15B8A77D2677}"/>
              </a:ext>
            </a:extLst>
          </p:cNvPr>
          <p:cNvSpPr>
            <a:spLocks noChangeArrowheads="1"/>
          </p:cNvSpPr>
          <p:nvPr/>
        </p:nvSpPr>
        <p:spPr bwMode="auto">
          <a:xfrm>
            <a:off x="621680" y="2158830"/>
            <a:ext cx="3595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负面影响</a:t>
            </a:r>
          </a:p>
        </p:txBody>
      </p:sp>
    </p:spTree>
    <p:extLst>
      <p:ext uri="{BB962C8B-B14F-4D97-AF65-F5344CB8AC3E}">
        <p14:creationId xmlns:p14="http://schemas.microsoft.com/office/powerpoint/2010/main" val="1291285244"/>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BAD10453-8939-4BD3-B332-60215CE27B7E}"/>
              </a:ext>
            </a:extLst>
          </p:cNvPr>
          <p:cNvPicPr>
            <a:picLocks noChangeAspect="1"/>
          </p:cNvPicPr>
          <p:nvPr/>
        </p:nvPicPr>
        <p:blipFill rotWithShape="1">
          <a:blip r:embed="rId3">
            <a:extLst>
              <a:ext uri="{28A0092B-C50C-407E-A947-70E740481C1C}">
                <a14:useLocalDpi xmlns:a14="http://schemas.microsoft.com/office/drawing/2010/main" val="0"/>
              </a:ext>
            </a:extLst>
          </a:blip>
          <a:srcRect l="16" r="16"/>
          <a:stretch/>
        </p:blipFill>
        <p:spPr>
          <a:xfrm>
            <a:off x="0" y="2876550"/>
            <a:ext cx="12192000" cy="3994150"/>
          </a:xfrm>
          <a:prstGeom prst="rect">
            <a:avLst/>
          </a:prstGeom>
        </p:spPr>
      </p:pic>
      <p:grpSp>
        <p:nvGrpSpPr>
          <p:cNvPr id="9" name="组合 8">
            <a:extLst>
              <a:ext uri="{FF2B5EF4-FFF2-40B4-BE49-F238E27FC236}">
                <a16:creationId xmlns:a16="http://schemas.microsoft.com/office/drawing/2014/main" xmlns="" id="{04969B31-40CC-4995-B20F-19ECD259CD22}"/>
              </a:ext>
            </a:extLst>
          </p:cNvPr>
          <p:cNvGrpSpPr/>
          <p:nvPr/>
        </p:nvGrpSpPr>
        <p:grpSpPr>
          <a:xfrm>
            <a:off x="199869" y="186885"/>
            <a:ext cx="11792262" cy="6521508"/>
            <a:chOff x="199869" y="186885"/>
            <a:chExt cx="11792262" cy="6521508"/>
          </a:xfrm>
        </p:grpSpPr>
        <p:grpSp>
          <p:nvGrpSpPr>
            <p:cNvPr id="4" name="组合 3">
              <a:extLst>
                <a:ext uri="{FF2B5EF4-FFF2-40B4-BE49-F238E27FC236}">
                  <a16:creationId xmlns:a16="http://schemas.microsoft.com/office/drawing/2014/main" xmlns="" id="{1951336B-E6FF-4CA4-A84E-330B54316F9B}"/>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B26A37"/>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1875856" y="186885"/>
                <a:ext cx="8440288"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sym typeface="Arial" panose="020B0604020202020204" pitchFamily="34" charset="0"/>
                  </a:rPr>
                  <a:t>拓展：“两种全球化”</a:t>
                </a:r>
              </a:p>
            </p:txBody>
          </p:sp>
        </p:grpSp>
        <p:sp>
          <p:nvSpPr>
            <p:cNvPr id="10" name="PA-文本框 2">
              <a:extLst>
                <a:ext uri="{FF2B5EF4-FFF2-40B4-BE49-F238E27FC236}">
                  <a16:creationId xmlns:a16="http://schemas.microsoft.com/office/drawing/2014/main" xmlns="" id="{3CE6EE40-1F4A-44C7-95B8-1F458BABFE86}"/>
                </a:ext>
              </a:extLst>
            </p:cNvPr>
            <p:cNvSpPr txBox="1">
              <a:spLocks noChangeArrowheads="1"/>
            </p:cNvSpPr>
            <p:nvPr>
              <p:custDataLst>
                <p:tags r:id="rId1"/>
              </p:custDataLst>
            </p:nvPr>
          </p:nvSpPr>
          <p:spPr bwMode="auto">
            <a:xfrm>
              <a:off x="601648" y="2017515"/>
              <a:ext cx="5985852" cy="3904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defTabSz="5143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5143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Clr>
                  <a:schemeClr val="tx1"/>
                </a:buClr>
                <a:buSzPct val="70000"/>
                <a:buFontTx/>
                <a:buNone/>
              </a:pPr>
              <a:r>
                <a:rPr lang="zh-CN" altLang="en-US" sz="2400" dirty="0">
                  <a:solidFill>
                    <a:srgbClr val="000000"/>
                  </a:solidFill>
                  <a:latin typeface="Arial" panose="020B0604020202020204" pitchFamily="34" charset="0"/>
                  <a:sym typeface="Arial" panose="020B0604020202020204" pitchFamily="34" charset="0"/>
                </a:rPr>
                <a:t>西班牙学者</a:t>
              </a:r>
              <a:r>
                <a:rPr lang="zh-CN" altLang="en-US" sz="2400" b="1" dirty="0">
                  <a:solidFill>
                    <a:srgbClr val="B26A37"/>
                  </a:solidFill>
                  <a:latin typeface="Arial" panose="020B0604020202020204" pitchFamily="34" charset="0"/>
                  <a:sym typeface="Arial" panose="020B0604020202020204" pitchFamily="34" charset="0"/>
                </a:rPr>
                <a:t>埃斯特万</a:t>
              </a:r>
              <a:r>
                <a:rPr lang="en-US" altLang="zh-CN" sz="2400" b="1" dirty="0">
                  <a:solidFill>
                    <a:srgbClr val="B26A37"/>
                  </a:solidFill>
                  <a:latin typeface="Arial" panose="020B0604020202020204" pitchFamily="34" charset="0"/>
                  <a:sym typeface="Arial" panose="020B0604020202020204" pitchFamily="34" charset="0"/>
                </a:rPr>
                <a:t>·</a:t>
              </a:r>
              <a:r>
                <a:rPr lang="zh-CN" altLang="en-US" sz="2400" b="1" dirty="0">
                  <a:solidFill>
                    <a:srgbClr val="B26A37"/>
                  </a:solidFill>
                  <a:latin typeface="Arial" panose="020B0604020202020204" pitchFamily="34" charset="0"/>
                  <a:sym typeface="Arial" panose="020B0604020202020204" pitchFamily="34" charset="0"/>
                </a:rPr>
                <a:t>巴伦蒂</a:t>
              </a:r>
              <a:r>
                <a:rPr lang="zh-CN" altLang="en-US" sz="2400" dirty="0">
                  <a:solidFill>
                    <a:srgbClr val="000000"/>
                  </a:solidFill>
                  <a:latin typeface="Arial" panose="020B0604020202020204" pitchFamily="34" charset="0"/>
                  <a:sym typeface="Arial" panose="020B0604020202020204" pitchFamily="34" charset="0"/>
                </a:rPr>
                <a:t>认为，当今世界正在经历“两种全球化”，即</a:t>
              </a:r>
              <a:r>
                <a:rPr lang="zh-CN" altLang="en-US" sz="2400" b="1" dirty="0">
                  <a:solidFill>
                    <a:srgbClr val="B26A37"/>
                  </a:solidFill>
                  <a:latin typeface="Arial" panose="020B0604020202020204" pitchFamily="34" charset="0"/>
                  <a:sym typeface="Arial" panose="020B0604020202020204" pitchFamily="34" charset="0"/>
                </a:rPr>
                <a:t>富裕国家的全球化</a:t>
              </a:r>
              <a:r>
                <a:rPr lang="zh-CN" altLang="en-US" sz="2400" dirty="0">
                  <a:solidFill>
                    <a:srgbClr val="000000"/>
                  </a:solidFill>
                  <a:latin typeface="Arial" panose="020B0604020202020204" pitchFamily="34" charset="0"/>
                  <a:sym typeface="Arial" panose="020B0604020202020204" pitchFamily="34" charset="0"/>
                </a:rPr>
                <a:t>与</a:t>
              </a:r>
              <a:r>
                <a:rPr lang="zh-CN" altLang="en-US" sz="2400" b="1" dirty="0">
                  <a:solidFill>
                    <a:srgbClr val="B26A37"/>
                  </a:solidFill>
                  <a:latin typeface="Arial" panose="020B0604020202020204" pitchFamily="34" charset="0"/>
                  <a:sym typeface="Arial" panose="020B0604020202020204" pitchFamily="34" charset="0"/>
                </a:rPr>
                <a:t>贫穷的全球化</a:t>
              </a:r>
              <a:r>
                <a:rPr lang="zh-CN" altLang="en-US" sz="2400" dirty="0">
                  <a:solidFill>
                    <a:srgbClr val="000000"/>
                  </a:solidFill>
                  <a:latin typeface="Arial" panose="020B0604020202020204" pitchFamily="34" charset="0"/>
                  <a:sym typeface="Arial" panose="020B0604020202020204" pitchFamily="34" charset="0"/>
                </a:rPr>
                <a:t>，它们正被看得见的高墙越来越明显地分割开来。</a:t>
              </a:r>
              <a:endParaRPr lang="en-US" altLang="zh-CN" sz="2400" dirty="0">
                <a:solidFill>
                  <a:srgbClr val="000000"/>
                </a:solidFill>
                <a:latin typeface="Arial" panose="020B0604020202020204" pitchFamily="34" charset="0"/>
                <a:sym typeface="Arial" panose="020B0604020202020204" pitchFamily="34" charset="0"/>
              </a:endParaRPr>
            </a:p>
            <a:p>
              <a:pPr algn="just" eaLnBrk="1" hangingPunct="1">
                <a:lnSpc>
                  <a:spcPct val="150000"/>
                </a:lnSpc>
                <a:spcBef>
                  <a:spcPct val="0"/>
                </a:spcBef>
                <a:buClr>
                  <a:schemeClr val="tx1"/>
                </a:buClr>
                <a:buSzPct val="70000"/>
                <a:buFontTx/>
                <a:buNone/>
              </a:pPr>
              <a:r>
                <a:rPr lang="zh-CN" altLang="en-US" sz="2400" dirty="0">
                  <a:solidFill>
                    <a:srgbClr val="000000"/>
                  </a:solidFill>
                  <a:latin typeface="Arial" panose="020B0604020202020204" pitchFamily="34" charset="0"/>
                  <a:sym typeface="Arial" panose="020B0604020202020204" pitchFamily="34" charset="0"/>
                </a:rPr>
                <a:t>在高墙之内有不到</a:t>
              </a:r>
              <a:r>
                <a:rPr lang="en-US" altLang="zh-CN" sz="2400" dirty="0">
                  <a:solidFill>
                    <a:srgbClr val="000000"/>
                  </a:solidFill>
                  <a:latin typeface="Arial" panose="020B0604020202020204" pitchFamily="34" charset="0"/>
                  <a:sym typeface="Arial" panose="020B0604020202020204" pitchFamily="34" charset="0"/>
                </a:rPr>
                <a:t>30</a:t>
              </a:r>
              <a:r>
                <a:rPr lang="zh-CN" altLang="en-US" sz="2400" dirty="0">
                  <a:solidFill>
                    <a:srgbClr val="000000"/>
                  </a:solidFill>
                  <a:latin typeface="Arial" panose="020B0604020202020204" pitchFamily="34" charset="0"/>
                  <a:sym typeface="Arial" panose="020B0604020202020204" pitchFamily="34" charset="0"/>
                </a:rPr>
                <a:t>个国家，强大核心是七国集团，在这里生活着占世界</a:t>
              </a:r>
              <a:r>
                <a:rPr lang="en-US" altLang="zh-CN" sz="2400" dirty="0">
                  <a:solidFill>
                    <a:srgbClr val="000000"/>
                  </a:solidFill>
                  <a:latin typeface="Arial" panose="020B0604020202020204" pitchFamily="34" charset="0"/>
                  <a:sym typeface="Arial" panose="020B0604020202020204" pitchFamily="34" charset="0"/>
                </a:rPr>
                <a:t>11%</a:t>
              </a:r>
              <a:r>
                <a:rPr lang="zh-CN" altLang="en-US" sz="2400" dirty="0">
                  <a:solidFill>
                    <a:srgbClr val="000000"/>
                  </a:solidFill>
                  <a:latin typeface="Arial" panose="020B0604020202020204" pitchFamily="34" charset="0"/>
                  <a:sym typeface="Arial" panose="020B0604020202020204" pitchFamily="34" charset="0"/>
                </a:rPr>
                <a:t>的人口，其国内生产总值却占世界的近</a:t>
              </a:r>
              <a:r>
                <a:rPr lang="en-US" altLang="zh-CN" sz="2400" dirty="0">
                  <a:solidFill>
                    <a:srgbClr val="000000"/>
                  </a:solidFill>
                  <a:latin typeface="Arial" panose="020B0604020202020204" pitchFamily="34" charset="0"/>
                  <a:sym typeface="Arial" panose="020B0604020202020204" pitchFamily="34" charset="0"/>
                </a:rPr>
                <a:t>70%</a:t>
              </a:r>
              <a:r>
                <a:rPr lang="zh-CN" altLang="en-US" sz="2400" dirty="0">
                  <a:solidFill>
                    <a:srgbClr val="000000"/>
                  </a:solidFill>
                  <a:latin typeface="Arial" panose="020B0604020202020204" pitchFamily="34" charset="0"/>
                  <a:sym typeface="Arial" panose="020B0604020202020204" pitchFamily="34" charset="0"/>
                </a:rPr>
                <a:t>。</a:t>
              </a:r>
            </a:p>
          </p:txBody>
        </p:sp>
        <p:pic>
          <p:nvPicPr>
            <p:cNvPr id="7" name="图片 6">
              <a:extLst>
                <a:ext uri="{FF2B5EF4-FFF2-40B4-BE49-F238E27FC236}">
                  <a16:creationId xmlns:a16="http://schemas.microsoft.com/office/drawing/2014/main" xmlns="" id="{9740D520-9899-4F7C-ABB8-2160A868D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5949" y="2343605"/>
              <a:ext cx="4878334" cy="3252223"/>
            </a:xfrm>
            <a:prstGeom prst="rect">
              <a:avLst/>
            </a:prstGeom>
          </p:spPr>
        </p:pic>
      </p:grpSp>
    </p:spTree>
    <p:extLst>
      <p:ext uri="{BB962C8B-B14F-4D97-AF65-F5344CB8AC3E}">
        <p14:creationId xmlns:p14="http://schemas.microsoft.com/office/powerpoint/2010/main" val="40415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BAD10453-8939-4BD3-B332-60215CE27B7E}"/>
              </a:ext>
            </a:extLst>
          </p:cNvPr>
          <p:cNvPicPr>
            <a:picLocks noChangeAspect="1"/>
          </p:cNvPicPr>
          <p:nvPr/>
        </p:nvPicPr>
        <p:blipFill rotWithShape="1">
          <a:blip r:embed="rId7">
            <a:extLst>
              <a:ext uri="{28A0092B-C50C-407E-A947-70E740481C1C}">
                <a14:useLocalDpi xmlns:a14="http://schemas.microsoft.com/office/drawing/2010/main" val="0"/>
              </a:ext>
            </a:extLst>
          </a:blip>
          <a:srcRect l="16" r="16"/>
          <a:stretch/>
        </p:blipFill>
        <p:spPr>
          <a:xfrm>
            <a:off x="0" y="2876550"/>
            <a:ext cx="12192000" cy="3994150"/>
          </a:xfrm>
          <a:prstGeom prst="rect">
            <a:avLst/>
          </a:prstGeom>
        </p:spPr>
      </p:pic>
      <p:grpSp>
        <p:nvGrpSpPr>
          <p:cNvPr id="5" name="组合 4">
            <a:extLst>
              <a:ext uri="{FF2B5EF4-FFF2-40B4-BE49-F238E27FC236}">
                <a16:creationId xmlns:a16="http://schemas.microsoft.com/office/drawing/2014/main" xmlns="" id="{1C072DD3-D329-432F-AA2F-08B8C3BE7F07}"/>
              </a:ext>
            </a:extLst>
          </p:cNvPr>
          <p:cNvGrpSpPr/>
          <p:nvPr/>
        </p:nvGrpSpPr>
        <p:grpSpPr>
          <a:xfrm>
            <a:off x="199869" y="186885"/>
            <a:ext cx="11792262" cy="6426258"/>
            <a:chOff x="199869" y="186885"/>
            <a:chExt cx="11792262" cy="6426258"/>
          </a:xfrm>
        </p:grpSpPr>
        <p:grpSp>
          <p:nvGrpSpPr>
            <p:cNvPr id="4" name="组合 3">
              <a:extLst>
                <a:ext uri="{FF2B5EF4-FFF2-40B4-BE49-F238E27FC236}">
                  <a16:creationId xmlns:a16="http://schemas.microsoft.com/office/drawing/2014/main" xmlns="" id="{1951336B-E6FF-4CA4-A84E-330B54316F9B}"/>
                </a:ext>
              </a:extLst>
            </p:cNvPr>
            <p:cNvGrpSpPr/>
            <p:nvPr/>
          </p:nvGrpSpPr>
          <p:grpSpPr>
            <a:xfrm>
              <a:off x="199869" y="219542"/>
              <a:ext cx="11792262" cy="6393601"/>
              <a:chOff x="199869" y="314792"/>
              <a:chExt cx="11792262" cy="6393601"/>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B26A37"/>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PA-文本框 2">
              <a:extLst>
                <a:ext uri="{FF2B5EF4-FFF2-40B4-BE49-F238E27FC236}">
                  <a16:creationId xmlns:a16="http://schemas.microsoft.com/office/drawing/2014/main" xmlns="" id="{3CE6EE40-1F4A-44C7-95B8-1F458BABFE86}"/>
                </a:ext>
              </a:extLst>
            </p:cNvPr>
            <p:cNvSpPr txBox="1">
              <a:spLocks noChangeArrowheads="1"/>
            </p:cNvSpPr>
            <p:nvPr>
              <p:custDataLst>
                <p:tags r:id="rId1"/>
              </p:custDataLst>
            </p:nvPr>
          </p:nvSpPr>
          <p:spPr bwMode="auto">
            <a:xfrm>
              <a:off x="920879" y="1755025"/>
              <a:ext cx="5423877"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defTabSz="5143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5143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Clr>
                  <a:schemeClr val="tx1"/>
                </a:buClr>
                <a:buSzPct val="70000"/>
                <a:buFontTx/>
                <a:buNone/>
              </a:pPr>
              <a:r>
                <a:rPr lang="zh-CN" altLang="en-US" sz="2400" dirty="0">
                  <a:solidFill>
                    <a:srgbClr val="000000"/>
                  </a:solidFill>
                  <a:latin typeface="Arial" panose="020B0604020202020204" pitchFamily="34" charset="0"/>
                  <a:sym typeface="Arial" panose="020B0604020202020204" pitchFamily="34" charset="0"/>
                </a:rPr>
                <a:t>高墙外面则是另一种全球化，即贫穷全球化、落后全球化和不发达全球化，这里生活着地球上</a:t>
              </a:r>
              <a:r>
                <a:rPr lang="en-US" altLang="zh-CN" sz="2400" dirty="0">
                  <a:solidFill>
                    <a:srgbClr val="000000"/>
                  </a:solidFill>
                  <a:latin typeface="Arial" panose="020B0604020202020204" pitchFamily="34" charset="0"/>
                  <a:sym typeface="Arial" panose="020B0604020202020204" pitchFamily="34" charset="0"/>
                </a:rPr>
                <a:t>80%</a:t>
              </a:r>
              <a:r>
                <a:rPr lang="zh-CN" altLang="en-US" sz="2400" dirty="0">
                  <a:solidFill>
                    <a:srgbClr val="000000"/>
                  </a:solidFill>
                  <a:latin typeface="Arial" panose="020B0604020202020204" pitchFamily="34" charset="0"/>
                  <a:sym typeface="Arial" panose="020B0604020202020204" pitchFamily="34" charset="0"/>
                </a:rPr>
                <a:t>的人口，其中有</a:t>
              </a:r>
              <a:r>
                <a:rPr lang="en-US" altLang="zh-CN" sz="2400" dirty="0">
                  <a:solidFill>
                    <a:srgbClr val="000000"/>
                  </a:solidFill>
                  <a:latin typeface="Arial" panose="020B0604020202020204" pitchFamily="34" charset="0"/>
                  <a:sym typeface="Arial" panose="020B0604020202020204" pitchFamily="34" charset="0"/>
                </a:rPr>
                <a:t>33%</a:t>
              </a:r>
              <a:r>
                <a:rPr lang="zh-CN" altLang="en-US" sz="2400" dirty="0">
                  <a:solidFill>
                    <a:srgbClr val="000000"/>
                  </a:solidFill>
                  <a:latin typeface="Arial" panose="020B0604020202020204" pitchFamily="34" charset="0"/>
                  <a:sym typeface="Arial" panose="020B0604020202020204" pitchFamily="34" charset="0"/>
                </a:rPr>
                <a:t>的人正在饥饿线上挣扎。</a:t>
              </a:r>
            </a:p>
          </p:txBody>
        </p:sp>
        <p:pic>
          <p:nvPicPr>
            <p:cNvPr id="12290" name="Picture 2">
              <a:extLst>
                <a:ext uri="{FF2B5EF4-FFF2-40B4-BE49-F238E27FC236}">
                  <a16:creationId xmlns:a16="http://schemas.microsoft.com/office/drawing/2014/main" xmlns="" id="{22024648-28B3-4D42-AEB1-A4FDA6AEF21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6977"/>
            <a:stretch/>
          </p:blipFill>
          <p:spPr bwMode="auto">
            <a:xfrm>
              <a:off x="7170023" y="1320799"/>
              <a:ext cx="4174252" cy="4924991"/>
            </a:xfrm>
            <a:prstGeom prst="rect">
              <a:avLst/>
            </a:prstGeom>
          </p:spPr>
        </p:pic>
        <p:sp>
          <p:nvSpPr>
            <p:cNvPr id="11" name="圆角矩形 23">
              <a:extLst>
                <a:ext uri="{FF2B5EF4-FFF2-40B4-BE49-F238E27FC236}">
                  <a16:creationId xmlns:a16="http://schemas.microsoft.com/office/drawing/2014/main" xmlns="" id="{B49D9055-3789-4CAB-A0C2-02E1BE2CEC6A}"/>
                </a:ext>
              </a:extLst>
            </p:cNvPr>
            <p:cNvSpPr/>
            <p:nvPr/>
          </p:nvSpPr>
          <p:spPr>
            <a:xfrm>
              <a:off x="1875856" y="186885"/>
              <a:ext cx="8440288"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sym typeface="Arial" panose="020B0604020202020204" pitchFamily="34" charset="0"/>
                </a:rPr>
                <a:t>拓展：“两种全球化”</a:t>
              </a:r>
            </a:p>
          </p:txBody>
        </p:sp>
        <p:sp>
          <p:nvSpPr>
            <p:cNvPr id="13" name="PA-文本框 2">
              <a:extLst>
                <a:ext uri="{FF2B5EF4-FFF2-40B4-BE49-F238E27FC236}">
                  <a16:creationId xmlns:a16="http://schemas.microsoft.com/office/drawing/2014/main" xmlns="" id="{0368934C-764E-4A00-BC2C-65C922E86B50}"/>
                </a:ext>
              </a:extLst>
            </p:cNvPr>
            <p:cNvSpPr txBox="1">
              <a:spLocks noChangeArrowheads="1"/>
            </p:cNvSpPr>
            <p:nvPr>
              <p:custDataLst>
                <p:tags r:id="rId2"/>
              </p:custDataLst>
            </p:nvPr>
          </p:nvSpPr>
          <p:spPr bwMode="auto">
            <a:xfrm>
              <a:off x="695325" y="4868156"/>
              <a:ext cx="4914915"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723900" algn="just" defTabSz="914400" rtl="0" eaLnBrk="1" fontAlgn="base" latinLnBrk="0" hangingPunct="1">
                <a:lnSpc>
                  <a:spcPct val="150000"/>
                </a:lnSpc>
                <a:spcBef>
                  <a:spcPct val="0"/>
                </a:spcBef>
                <a:spcAft>
                  <a:spcPct val="0"/>
                </a:spcAft>
                <a:buClrTx/>
                <a:buSzTx/>
                <a:buFontTx/>
                <a:buNone/>
                <a:tabLst/>
                <a:defRPr/>
              </a:pPr>
              <a:r>
                <a:rPr kumimoji="0" lang="zh-CN" altLang="en-US"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所以，我们要反对全球化？</a:t>
              </a:r>
            </a:p>
          </p:txBody>
        </p:sp>
        <p:grpSp>
          <p:nvGrpSpPr>
            <p:cNvPr id="14" name="PA-组合 27">
              <a:extLst>
                <a:ext uri="{FF2B5EF4-FFF2-40B4-BE49-F238E27FC236}">
                  <a16:creationId xmlns:a16="http://schemas.microsoft.com/office/drawing/2014/main" xmlns="" id="{3B8FEED5-26B5-441F-A026-B5EA2F0E548C}"/>
                </a:ext>
              </a:extLst>
            </p:cNvPr>
            <p:cNvGrpSpPr>
              <a:grpSpLocks/>
            </p:cNvGrpSpPr>
            <p:nvPr>
              <p:custDataLst>
                <p:tags r:id="rId3"/>
              </p:custDataLst>
            </p:nvPr>
          </p:nvGrpSpPr>
          <p:grpSpPr bwMode="auto">
            <a:xfrm>
              <a:off x="1214453" y="4480671"/>
              <a:ext cx="4608512" cy="1438767"/>
              <a:chOff x="2063550" y="2548286"/>
              <a:chExt cx="8198422" cy="1438566"/>
            </a:xfrm>
            <a:gradFill>
              <a:gsLst>
                <a:gs pos="0">
                  <a:srgbClr val="C00000"/>
                </a:gs>
                <a:gs pos="82000">
                  <a:srgbClr val="C00000"/>
                </a:gs>
                <a:gs pos="31000">
                  <a:srgbClr val="FECACF"/>
                </a:gs>
                <a:gs pos="59000">
                  <a:srgbClr val="FECACF"/>
                </a:gs>
              </a:gsLst>
              <a:lin ang="5400000" scaled="1"/>
            </a:gradFill>
          </p:grpSpPr>
          <p:sp>
            <p:nvSpPr>
              <p:cNvPr id="15" name="PA-矩形 37">
                <a:extLst>
                  <a:ext uri="{FF2B5EF4-FFF2-40B4-BE49-F238E27FC236}">
                    <a16:creationId xmlns:a16="http://schemas.microsoft.com/office/drawing/2014/main" xmlns="" id="{B4A2C5AD-6A89-4C3E-A77C-24EE6F540E6A}"/>
                  </a:ext>
                </a:extLst>
              </p:cNvPr>
              <p:cNvSpPr/>
              <p:nvPr>
                <p:custDataLst>
                  <p:tags r:id="rId4"/>
                </p:custDataLst>
              </p:nvPr>
            </p:nvSpPr>
            <p:spPr bwMode="auto">
              <a:xfrm>
                <a:off x="2063550" y="3931297"/>
                <a:ext cx="8198422" cy="55555"/>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16" name="PA-矩形 38">
                <a:extLst>
                  <a:ext uri="{FF2B5EF4-FFF2-40B4-BE49-F238E27FC236}">
                    <a16:creationId xmlns:a16="http://schemas.microsoft.com/office/drawing/2014/main" xmlns="" id="{3A3BAD89-90D7-4B17-8134-F45AA24A7858}"/>
                  </a:ext>
                </a:extLst>
              </p:cNvPr>
              <p:cNvSpPr/>
              <p:nvPr>
                <p:custDataLst>
                  <p:tags r:id="rId5"/>
                </p:custDataLst>
              </p:nvPr>
            </p:nvSpPr>
            <p:spPr bwMode="auto">
              <a:xfrm>
                <a:off x="2063550" y="2548286"/>
                <a:ext cx="8198422" cy="55554"/>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sym typeface="Arial" panose="020B0604020202020204" pitchFamily="34" charset="0"/>
                </a:endParaRPr>
              </a:p>
            </p:txBody>
          </p:sp>
        </p:grpSp>
      </p:grpSp>
    </p:spTree>
    <p:extLst>
      <p:ext uri="{BB962C8B-B14F-4D97-AF65-F5344CB8AC3E}">
        <p14:creationId xmlns:p14="http://schemas.microsoft.com/office/powerpoint/2010/main" val="188617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sp>
        <p:nvSpPr>
          <p:cNvPr id="10" name="PA-圆角矩形 34">
            <a:extLst>
              <a:ext uri="{FF2B5EF4-FFF2-40B4-BE49-F238E27FC236}">
                <a16:creationId xmlns:a16="http://schemas.microsoft.com/office/drawing/2014/main" xmlns="" id="{9A960F02-3D2E-4C6D-8CE3-95F2409CB912}"/>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（三）经济全球化的影响</a:t>
            </a:r>
          </a:p>
        </p:txBody>
      </p:sp>
      <p:sp>
        <p:nvSpPr>
          <p:cNvPr id="17" name="PA-文本框 1">
            <a:extLst>
              <a:ext uri="{FF2B5EF4-FFF2-40B4-BE49-F238E27FC236}">
                <a16:creationId xmlns:a16="http://schemas.microsoft.com/office/drawing/2014/main" xmlns="" id="{F5DECD38-DCD0-4C84-A04B-DA5A6E6D392F}"/>
              </a:ext>
            </a:extLst>
          </p:cNvPr>
          <p:cNvSpPr txBox="1">
            <a:spLocks noChangeArrowheads="1"/>
          </p:cNvSpPr>
          <p:nvPr>
            <p:custDataLst>
              <p:tags r:id="rId3"/>
            </p:custDataLst>
          </p:nvPr>
        </p:nvSpPr>
        <p:spPr bwMode="auto">
          <a:xfrm>
            <a:off x="901700" y="3089560"/>
            <a:ext cx="5194300"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239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400" dirty="0">
                <a:latin typeface="Arial" panose="020B0604020202020204" pitchFamily="34" charset="0"/>
                <a:sym typeface="Arial" panose="020B0604020202020204" pitchFamily="34" charset="0"/>
              </a:rPr>
              <a:t>一些国家实施的自由贸易的歧视性政策措施日趋多元，</a:t>
            </a:r>
            <a:r>
              <a:rPr lang="zh-CN" altLang="en-US" sz="2400" b="1" dirty="0">
                <a:solidFill>
                  <a:srgbClr val="B26A37"/>
                </a:solidFill>
                <a:latin typeface="Arial" panose="020B0604020202020204" pitchFamily="34" charset="0"/>
                <a:sym typeface="Arial" panose="020B0604020202020204" pitchFamily="34" charset="0"/>
              </a:rPr>
              <a:t>“反全球化”</a:t>
            </a:r>
            <a:r>
              <a:rPr lang="zh-CN" altLang="en-US" sz="2400" dirty="0">
                <a:latin typeface="Arial" panose="020B0604020202020204" pitchFamily="34" charset="0"/>
                <a:sym typeface="Arial" panose="020B0604020202020204" pitchFamily="34" charset="0"/>
              </a:rPr>
              <a:t>和</a:t>
            </a:r>
            <a:r>
              <a:rPr lang="zh-CN" altLang="en-US" sz="2400" b="1" dirty="0">
                <a:solidFill>
                  <a:srgbClr val="B26A37"/>
                </a:solidFill>
                <a:latin typeface="Arial" panose="020B0604020202020204" pitchFamily="34" charset="0"/>
                <a:sym typeface="Arial" panose="020B0604020202020204" pitchFamily="34" charset="0"/>
              </a:rPr>
              <a:t>“去全球化”</a:t>
            </a:r>
            <a:r>
              <a:rPr lang="zh-CN" altLang="en-US" sz="2400" dirty="0">
                <a:latin typeface="Arial" panose="020B0604020202020204" pitchFamily="34" charset="0"/>
                <a:sym typeface="Arial" panose="020B0604020202020204" pitchFamily="34" charset="0"/>
              </a:rPr>
              <a:t>力量急速上升，全球贸易保护主义压力持续积累，经济全球化正在经历强烈扰动。</a:t>
            </a:r>
          </a:p>
        </p:txBody>
      </p:sp>
      <p:pic>
        <p:nvPicPr>
          <p:cNvPr id="19" name="PA-内容占位符 2">
            <a:extLst>
              <a:ext uri="{FF2B5EF4-FFF2-40B4-BE49-F238E27FC236}">
                <a16:creationId xmlns:a16="http://schemas.microsoft.com/office/drawing/2014/main" xmlns="" id="{671D142C-2122-435F-917E-3F78739CC8B5}"/>
              </a:ext>
            </a:extLst>
          </p:cNvPr>
          <p:cNvPicPr>
            <a:picLocks noChangeAspect="1" noChangeArrowheads="1"/>
          </p:cNvPicPr>
          <p:nvPr>
            <p:custDataLst>
              <p:tags r:id="rId4"/>
            </p:custDataLst>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66018" y="2269107"/>
            <a:ext cx="4424282" cy="421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4">
            <a:extLst>
              <a:ext uri="{FF2B5EF4-FFF2-40B4-BE49-F238E27FC236}">
                <a16:creationId xmlns:a16="http://schemas.microsoft.com/office/drawing/2014/main" xmlns="" id="{FB361484-1BC7-444B-979E-AD82710E7F79}"/>
              </a:ext>
            </a:extLst>
          </p:cNvPr>
          <p:cNvSpPr>
            <a:spLocks noChangeArrowheads="1"/>
          </p:cNvSpPr>
          <p:nvPr/>
        </p:nvSpPr>
        <p:spPr bwMode="auto">
          <a:xfrm>
            <a:off x="621680" y="2158830"/>
            <a:ext cx="3595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3.</a:t>
            </a:r>
            <a:r>
              <a:rPr lang="zh-CN" altLang="en-US" sz="2400" b="1" dirty="0">
                <a:solidFill>
                  <a:srgbClr val="B26A37"/>
                </a:solidFill>
                <a:latin typeface="Arial" panose="020B0604020202020204" pitchFamily="34" charset="0"/>
                <a:sym typeface="Arial" panose="020B0604020202020204" pitchFamily="34" charset="0"/>
              </a:rPr>
              <a:t>“反全球化”</a:t>
            </a:r>
          </a:p>
        </p:txBody>
      </p:sp>
    </p:spTree>
    <p:extLst>
      <p:ext uri="{BB962C8B-B14F-4D97-AF65-F5344CB8AC3E}">
        <p14:creationId xmlns:p14="http://schemas.microsoft.com/office/powerpoint/2010/main" val="422846370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0F9D0CFA-7F29-48CB-9F80-5BBCE8088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_3">
            <a:extLst>
              <a:ext uri="{FF2B5EF4-FFF2-40B4-BE49-F238E27FC236}">
                <a16:creationId xmlns:a16="http://schemas.microsoft.com/office/drawing/2014/main" xmlns="" id="{B0D8EA42-314F-4868-9EA3-752336A11CAC}"/>
              </a:ext>
            </a:extLst>
          </p:cNvPr>
          <p:cNvSpPr/>
          <p:nvPr/>
        </p:nvSpPr>
        <p:spPr>
          <a:xfrm>
            <a:off x="2973748" y="2857743"/>
            <a:ext cx="5032147"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rPr>
              <a:t>垄断资本主义的</a:t>
            </a:r>
            <a:endParaRPr lang="en-US" altLang="zh-CN"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rPr>
              <a:t>形成与发展</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第一节</a:t>
            </a:r>
          </a:p>
        </p:txBody>
      </p:sp>
      <p:pic>
        <p:nvPicPr>
          <p:cNvPr id="11" name="PA-图片 60">
            <a:hlinkClick r:id="rId4" action="ppaction://hlinksldjump"/>
            <a:extLst>
              <a:ext uri="{FF2B5EF4-FFF2-40B4-BE49-F238E27FC236}">
                <a16:creationId xmlns:a16="http://schemas.microsoft.com/office/drawing/2014/main" xmlns="" id="{1AFE5900-8393-48B6-8A01-86CD4D73CF32}"/>
              </a:ext>
            </a:extLst>
          </p:cNvPr>
          <p:cNvPicPr>
            <a:picLocks noChangeAspect="1" noChangeArrowheads="1"/>
          </p:cNvPicPr>
          <p:nvPr>
            <p:custDataLst>
              <p:tags r:id="rId1"/>
            </p:custDataLst>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470" y="6176297"/>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82639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sp>
        <p:nvSpPr>
          <p:cNvPr id="10" name="PA-圆角矩形 34">
            <a:extLst>
              <a:ext uri="{FF2B5EF4-FFF2-40B4-BE49-F238E27FC236}">
                <a16:creationId xmlns:a16="http://schemas.microsoft.com/office/drawing/2014/main" xmlns="" id="{9A960F02-3D2E-4C6D-8CE3-95F2409CB912}"/>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（三）经济全球化的影响</a:t>
            </a:r>
          </a:p>
        </p:txBody>
      </p:sp>
      <p:graphicFrame>
        <p:nvGraphicFramePr>
          <p:cNvPr id="3" name="图示 2">
            <a:extLst>
              <a:ext uri="{FF2B5EF4-FFF2-40B4-BE49-F238E27FC236}">
                <a16:creationId xmlns:a16="http://schemas.microsoft.com/office/drawing/2014/main" xmlns="" id="{61D2A2CA-A3F5-47BC-8916-DBA2D1ED8ECE}"/>
              </a:ext>
            </a:extLst>
          </p:cNvPr>
          <p:cNvGraphicFramePr/>
          <p:nvPr>
            <p:extLst>
              <p:ext uri="{D42A27DB-BD31-4B8C-83A1-F6EECF244321}">
                <p14:modId xmlns:p14="http://schemas.microsoft.com/office/powerpoint/2010/main" val="1687041113"/>
              </p:ext>
            </p:extLst>
          </p:nvPr>
        </p:nvGraphicFramePr>
        <p:xfrm>
          <a:off x="4022503" y="2159383"/>
          <a:ext cx="8604926" cy="40311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PA-图片 12">
            <a:extLst>
              <a:ext uri="{FF2B5EF4-FFF2-40B4-BE49-F238E27FC236}">
                <a16:creationId xmlns:a16="http://schemas.microsoft.com/office/drawing/2014/main" xmlns="" id="{1E05F781-AB72-4337-B0AF-7A7E0BBE9A55}"/>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82600" y="3289057"/>
            <a:ext cx="3976915" cy="2232940"/>
          </a:xfrm>
          <a:prstGeom prst="rect">
            <a:avLst/>
          </a:prstGeom>
          <a:ln>
            <a:noFill/>
          </a:ln>
          <a:effectLst>
            <a:outerShdw blurRad="190500" algn="tl" rotWithShape="0">
              <a:srgbClr val="000000">
                <a:alpha val="70000"/>
              </a:srgbClr>
            </a:outerShdw>
          </a:effectLst>
        </p:spPr>
      </p:pic>
      <p:sp>
        <p:nvSpPr>
          <p:cNvPr id="9" name="矩形 4">
            <a:extLst>
              <a:ext uri="{FF2B5EF4-FFF2-40B4-BE49-F238E27FC236}">
                <a16:creationId xmlns:a16="http://schemas.microsoft.com/office/drawing/2014/main" xmlns="" id="{9FBF74E8-FA88-4D0A-B257-3F37D6835014}"/>
              </a:ext>
            </a:extLst>
          </p:cNvPr>
          <p:cNvSpPr>
            <a:spLocks noChangeArrowheads="1"/>
          </p:cNvSpPr>
          <p:nvPr/>
        </p:nvSpPr>
        <p:spPr bwMode="auto">
          <a:xfrm>
            <a:off x="621680" y="2158830"/>
            <a:ext cx="3595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3.</a:t>
            </a:r>
            <a:r>
              <a:rPr lang="zh-CN" altLang="en-US" sz="2400" b="1" dirty="0">
                <a:solidFill>
                  <a:srgbClr val="B26A37"/>
                </a:solidFill>
                <a:latin typeface="Arial" panose="020B0604020202020204" pitchFamily="34" charset="0"/>
                <a:sym typeface="Arial" panose="020B0604020202020204" pitchFamily="34" charset="0"/>
              </a:rPr>
              <a:t>“反全球化”</a:t>
            </a:r>
          </a:p>
        </p:txBody>
      </p:sp>
    </p:spTree>
    <p:extLst>
      <p:ext uri="{BB962C8B-B14F-4D97-AF65-F5344CB8AC3E}">
        <p14:creationId xmlns:p14="http://schemas.microsoft.com/office/powerpoint/2010/main" val="461207298"/>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A-图片 4">
            <a:extLst>
              <a:ext uri="{FF2B5EF4-FFF2-40B4-BE49-F238E27FC236}">
                <a16:creationId xmlns:a16="http://schemas.microsoft.com/office/drawing/2014/main" xmlns="" id="{0F7B3BF3-4E27-4C2D-BC79-1C197D6653EE}"/>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6478879" y="2620495"/>
            <a:ext cx="5156200" cy="3609340"/>
          </a:xfrm>
          <a:prstGeom prst="rect">
            <a:avLst/>
          </a:prstGeom>
          <a:noFill/>
          <a:extLst>
            <a:ext uri="{909E8E84-426E-40DD-AFC4-6F175D3DCCD1}">
              <a14:hiddenFill xmlns:a14="http://schemas.microsoft.com/office/drawing/2010/main">
                <a:solidFill>
                  <a:srgbClr val="FFFFFF"/>
                </a:solidFill>
              </a14:hiddenFill>
            </a:ext>
          </a:extLst>
        </p:spPr>
      </p:pic>
      <p:sp>
        <p:nvSpPr>
          <p:cNvPr id="22" name="PA-文本框 21">
            <a:extLst>
              <a:ext uri="{FF2B5EF4-FFF2-40B4-BE49-F238E27FC236}">
                <a16:creationId xmlns:a16="http://schemas.microsoft.com/office/drawing/2014/main" xmlns="" id="{0172E490-A5DA-43E5-A769-81A055F62080}"/>
              </a:ext>
            </a:extLst>
          </p:cNvPr>
          <p:cNvSpPr txBox="1"/>
          <p:nvPr>
            <p:custDataLst>
              <p:tags r:id="rId2"/>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sp>
        <p:nvSpPr>
          <p:cNvPr id="16" name="PA-文本框 1">
            <a:extLst>
              <a:ext uri="{FF2B5EF4-FFF2-40B4-BE49-F238E27FC236}">
                <a16:creationId xmlns:a16="http://schemas.microsoft.com/office/drawing/2014/main" xmlns="" id="{0135F2FB-348A-4181-A1EA-D6E557BA6E40}"/>
              </a:ext>
            </a:extLst>
          </p:cNvPr>
          <p:cNvSpPr txBox="1">
            <a:spLocks noChangeArrowheads="1"/>
          </p:cNvSpPr>
          <p:nvPr>
            <p:custDataLst>
              <p:tags r:id="rId3"/>
            </p:custDataLst>
          </p:nvPr>
        </p:nvSpPr>
        <p:spPr bwMode="auto">
          <a:xfrm>
            <a:off x="679742" y="2899705"/>
            <a:ext cx="5799137" cy="3431746"/>
          </a:xfrm>
          <a:prstGeom prst="rect">
            <a:avLst/>
          </a:prstGeom>
          <a:noFill/>
          <a:ln w="44450" cap="flat" cmpd="thickThin" algn="ctr">
            <a:solidFill>
              <a:srgbClr val="B26A37"/>
            </a:solidFill>
            <a:prstDash val="lgDash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square" lIns="360000" tIns="360000" rIns="360000" bIns="360000">
            <a:spAutoFit/>
          </a:bodyPr>
          <a:lstStyle>
            <a:lvl1pPr indent="622300">
              <a:lnSpc>
                <a:spcPct val="90000"/>
              </a:lnSpc>
              <a:spcBef>
                <a:spcPts val="1000"/>
              </a:spcBef>
              <a:buFont typeface="Arial" panose="020B0604020202020204" pitchFamily="34" charset="0"/>
              <a:buChar char="•"/>
              <a:tabLst>
                <a:tab pos="533400" algn="l"/>
              </a:tabLst>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tabLst>
                <a:tab pos="533400" algn="l"/>
              </a:tabLst>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tabLst>
                <a:tab pos="533400" algn="l"/>
              </a:tabLst>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tabLst>
                <a:tab pos="533400" algn="l"/>
              </a:tabLst>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tabLst>
                <a:tab pos="533400" algn="l"/>
              </a:tabLst>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533400" algn="l"/>
              </a:tabLs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533400" algn="l"/>
              </a:tabLs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533400" algn="l"/>
              </a:tabLs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533400" algn="l"/>
              </a:tabLst>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400" b="1" dirty="0">
                <a:solidFill>
                  <a:srgbClr val="B26A37"/>
                </a:solidFill>
                <a:latin typeface="Arial" panose="020B0604020202020204" pitchFamily="34" charset="0"/>
                <a:sym typeface="Arial" panose="020B0604020202020204" pitchFamily="34" charset="0"/>
              </a:rPr>
              <a:t>“反全球化”只是现象而非本质。</a:t>
            </a:r>
            <a:r>
              <a:rPr lang="zh-CN" altLang="en-US" sz="2400" b="1" dirty="0">
                <a:solidFill>
                  <a:srgbClr val="000000"/>
                </a:solidFill>
                <a:latin typeface="Arial" panose="020B0604020202020204" pitchFamily="34" charset="0"/>
                <a:sym typeface="Arial" panose="020B0604020202020204" pitchFamily="34" charset="0"/>
              </a:rPr>
              <a:t>英国脱欧、德国示威、贸易保护主义抬头等，都是上层建筑领域内的行为，是经济基础中问题的反映，而不是全球化经济发展规律本身。</a:t>
            </a:r>
          </a:p>
        </p:txBody>
      </p:sp>
      <p:sp>
        <p:nvSpPr>
          <p:cNvPr id="6" name="PA-圆角矩形 34">
            <a:extLst>
              <a:ext uri="{FF2B5EF4-FFF2-40B4-BE49-F238E27FC236}">
                <a16:creationId xmlns:a16="http://schemas.microsoft.com/office/drawing/2014/main" xmlns="" id="{BACF51E1-31D3-4C34-B77B-7BA5443E141B}"/>
              </a:ext>
            </a:extLst>
          </p:cNvPr>
          <p:cNvSpPr/>
          <p:nvPr>
            <p:custDataLst>
              <p:tags r:id="rId4"/>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（三）经济全球化的影响</a:t>
            </a:r>
          </a:p>
        </p:txBody>
      </p:sp>
      <p:sp>
        <p:nvSpPr>
          <p:cNvPr id="8" name="矩形 4">
            <a:extLst>
              <a:ext uri="{FF2B5EF4-FFF2-40B4-BE49-F238E27FC236}">
                <a16:creationId xmlns:a16="http://schemas.microsoft.com/office/drawing/2014/main" xmlns="" id="{DFA0799A-5147-40AA-B553-B53EFDA4B998}"/>
              </a:ext>
            </a:extLst>
          </p:cNvPr>
          <p:cNvSpPr>
            <a:spLocks noChangeArrowheads="1"/>
          </p:cNvSpPr>
          <p:nvPr/>
        </p:nvSpPr>
        <p:spPr bwMode="auto">
          <a:xfrm>
            <a:off x="679742" y="2091639"/>
            <a:ext cx="3595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3.</a:t>
            </a:r>
            <a:r>
              <a:rPr lang="zh-CN" altLang="en-US" sz="2400" b="1" dirty="0">
                <a:solidFill>
                  <a:srgbClr val="B26A37"/>
                </a:solidFill>
                <a:latin typeface="Arial" panose="020B0604020202020204" pitchFamily="34" charset="0"/>
                <a:sym typeface="Arial" panose="020B0604020202020204" pitchFamily="34" charset="0"/>
              </a:rPr>
              <a:t>“反全球化”</a:t>
            </a:r>
          </a:p>
        </p:txBody>
      </p:sp>
    </p:spTree>
    <p:extLst>
      <p:ext uri="{BB962C8B-B14F-4D97-AF65-F5344CB8AC3E}">
        <p14:creationId xmlns:p14="http://schemas.microsoft.com/office/powerpoint/2010/main" val="2335681852"/>
      </p:ext>
    </p:extLst>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sp>
        <p:nvSpPr>
          <p:cNvPr id="15" name="PA-文本框 1">
            <a:extLst>
              <a:ext uri="{FF2B5EF4-FFF2-40B4-BE49-F238E27FC236}">
                <a16:creationId xmlns:a16="http://schemas.microsoft.com/office/drawing/2014/main" xmlns="" id="{645789D4-F915-4599-BC42-F4BEBB1BA553}"/>
              </a:ext>
            </a:extLst>
          </p:cNvPr>
          <p:cNvSpPr txBox="1">
            <a:spLocks noChangeArrowheads="1"/>
          </p:cNvSpPr>
          <p:nvPr>
            <p:custDataLst>
              <p:tags r:id="rId2"/>
            </p:custDataLst>
          </p:nvPr>
        </p:nvSpPr>
        <p:spPr bwMode="auto">
          <a:xfrm>
            <a:off x="6096000" y="2629174"/>
            <a:ext cx="5557212"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eaLnBrk="1" hangingPunct="1">
              <a:lnSpc>
                <a:spcPct val="150000"/>
              </a:lnSpc>
              <a:spcBef>
                <a:spcPct val="0"/>
              </a:spcBef>
              <a:buNone/>
            </a:pPr>
            <a:r>
              <a:rPr lang="zh-CN" altLang="en-US" sz="2400" b="1" dirty="0">
                <a:solidFill>
                  <a:srgbClr val="B26A37"/>
                </a:solidFill>
                <a:latin typeface="Arial" panose="020B0604020202020204" pitchFamily="34" charset="0"/>
                <a:sym typeface="Arial" panose="020B0604020202020204" pitchFamily="34" charset="0"/>
              </a:rPr>
              <a:t>经济全球化不是一部分国家的独角戏，而是世界各国、各民族共同实现发展的大舞台</a:t>
            </a:r>
            <a:r>
              <a:rPr lang="zh-CN" altLang="en-US" sz="2400" dirty="0">
                <a:solidFill>
                  <a:srgbClr val="000000"/>
                </a:solidFill>
                <a:latin typeface="Arial" panose="020B0604020202020204" pitchFamily="34" charset="0"/>
                <a:sym typeface="Arial" panose="020B0604020202020204" pitchFamily="34" charset="0"/>
              </a:rPr>
              <a:t>。在世界经济的大潮中，想人为切断各国经济的资金流、技术流、产品流、产业流、人员流，不仅是不可能的，也是不符合历史潮流的。</a:t>
            </a:r>
            <a:endParaRPr lang="zh-CN" altLang="en-US" sz="2400" b="1" dirty="0">
              <a:solidFill>
                <a:srgbClr val="B26A37"/>
              </a:solidFill>
              <a:latin typeface="Arial" panose="020B0604020202020204" pitchFamily="34" charset="0"/>
              <a:sym typeface="Arial" panose="020B0604020202020204" pitchFamily="34" charset="0"/>
            </a:endParaRPr>
          </a:p>
        </p:txBody>
      </p:sp>
      <p:sp>
        <p:nvSpPr>
          <p:cNvPr id="5" name="PA-圆角矩形 34">
            <a:extLst>
              <a:ext uri="{FF2B5EF4-FFF2-40B4-BE49-F238E27FC236}">
                <a16:creationId xmlns:a16="http://schemas.microsoft.com/office/drawing/2014/main" xmlns="" id="{8F29B6AB-214A-4266-A4D4-6522EA160AF9}"/>
              </a:ext>
            </a:extLst>
          </p:cNvPr>
          <p:cNvSpPr/>
          <p:nvPr>
            <p:custDataLst>
              <p:tags r:id="rId3"/>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（三）经济全球化的影响</a:t>
            </a:r>
          </a:p>
        </p:txBody>
      </p:sp>
      <p:pic>
        <p:nvPicPr>
          <p:cNvPr id="2" name="图片 1">
            <a:extLst>
              <a:ext uri="{FF2B5EF4-FFF2-40B4-BE49-F238E27FC236}">
                <a16:creationId xmlns:a16="http://schemas.microsoft.com/office/drawing/2014/main" xmlns="" id="{95FADBB8-D229-41C3-95C9-744367163127}"/>
              </a:ext>
            </a:extLst>
          </p:cNvPr>
          <p:cNvPicPr>
            <a:picLocks noChangeAspect="1"/>
          </p:cNvPicPr>
          <p:nvPr/>
        </p:nvPicPr>
        <p:blipFill>
          <a:blip r:embed="rId5"/>
          <a:stretch>
            <a:fillRect/>
          </a:stretch>
        </p:blipFill>
        <p:spPr>
          <a:xfrm>
            <a:off x="357546" y="3143532"/>
            <a:ext cx="5303786" cy="2941637"/>
          </a:xfrm>
          <a:prstGeom prst="rect">
            <a:avLst/>
          </a:prstGeom>
        </p:spPr>
      </p:pic>
      <p:sp>
        <p:nvSpPr>
          <p:cNvPr id="7" name="矩形 4">
            <a:extLst>
              <a:ext uri="{FF2B5EF4-FFF2-40B4-BE49-F238E27FC236}">
                <a16:creationId xmlns:a16="http://schemas.microsoft.com/office/drawing/2014/main" xmlns="" id="{A85E0548-EDF5-4462-97C4-14474F032B2D}"/>
              </a:ext>
            </a:extLst>
          </p:cNvPr>
          <p:cNvSpPr>
            <a:spLocks noChangeArrowheads="1"/>
          </p:cNvSpPr>
          <p:nvPr/>
        </p:nvSpPr>
        <p:spPr bwMode="auto">
          <a:xfrm>
            <a:off x="679742" y="2091639"/>
            <a:ext cx="7232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4.</a:t>
            </a:r>
            <a:r>
              <a:rPr lang="zh-CN" altLang="en-US" sz="2400" b="1" dirty="0">
                <a:solidFill>
                  <a:srgbClr val="B26A37"/>
                </a:solidFill>
                <a:latin typeface="Arial" panose="020B0604020202020204" pitchFamily="34" charset="0"/>
                <a:sym typeface="Arial" panose="020B0604020202020204" pitchFamily="34" charset="0"/>
              </a:rPr>
              <a:t>以构建人类命运共同体的理念引领经济全球化</a:t>
            </a:r>
          </a:p>
        </p:txBody>
      </p:sp>
    </p:spTree>
    <p:extLst>
      <p:ext uri="{BB962C8B-B14F-4D97-AF65-F5344CB8AC3E}">
        <p14:creationId xmlns:p14="http://schemas.microsoft.com/office/powerpoint/2010/main" val="1557189425"/>
      </p:ext>
    </p:extLst>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sp>
        <p:nvSpPr>
          <p:cNvPr id="15" name="PA-文本框 1">
            <a:extLst>
              <a:ext uri="{FF2B5EF4-FFF2-40B4-BE49-F238E27FC236}">
                <a16:creationId xmlns:a16="http://schemas.microsoft.com/office/drawing/2014/main" xmlns="" id="{645789D4-F915-4599-BC42-F4BEBB1BA553}"/>
              </a:ext>
            </a:extLst>
          </p:cNvPr>
          <p:cNvSpPr txBox="1">
            <a:spLocks noChangeArrowheads="1"/>
          </p:cNvSpPr>
          <p:nvPr>
            <p:custDataLst>
              <p:tags r:id="rId2"/>
            </p:custDataLst>
          </p:nvPr>
        </p:nvSpPr>
        <p:spPr bwMode="auto">
          <a:xfrm>
            <a:off x="6921908" y="2917674"/>
            <a:ext cx="4564154"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即使像</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2020</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年以来的新冠肺炎疫情这类全球性重大公共卫生事件，在短期内会对经济全球化产生一定的冲击，但从长期看</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不会改变经济全球化的大方向</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a:t>
            </a:r>
            <a:endPar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endParaRPr>
          </a:p>
        </p:txBody>
      </p:sp>
      <p:pic>
        <p:nvPicPr>
          <p:cNvPr id="14338" name="PA-图片 2">
            <a:extLst>
              <a:ext uri="{FF2B5EF4-FFF2-40B4-BE49-F238E27FC236}">
                <a16:creationId xmlns:a16="http://schemas.microsoft.com/office/drawing/2014/main" xmlns="" id="{175012C3-4A8C-42AA-B568-1326FF74F539}"/>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1283984" y="2943631"/>
            <a:ext cx="5040616" cy="33577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PA-圆角矩形 34">
            <a:extLst>
              <a:ext uri="{FF2B5EF4-FFF2-40B4-BE49-F238E27FC236}">
                <a16:creationId xmlns:a16="http://schemas.microsoft.com/office/drawing/2014/main" xmlns="" id="{8F29B6AB-214A-4266-A4D4-6522EA160AF9}"/>
              </a:ext>
            </a:extLst>
          </p:cNvPr>
          <p:cNvSpPr/>
          <p:nvPr>
            <p:custDataLst>
              <p:tags r:id="rId4"/>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（三）经济全球化的影响</a:t>
            </a:r>
          </a:p>
        </p:txBody>
      </p:sp>
      <p:sp>
        <p:nvSpPr>
          <p:cNvPr id="7" name="矩形 4">
            <a:extLst>
              <a:ext uri="{FF2B5EF4-FFF2-40B4-BE49-F238E27FC236}">
                <a16:creationId xmlns:a16="http://schemas.microsoft.com/office/drawing/2014/main" xmlns="" id="{3CB839A1-A79D-4C0B-A328-F810A227195C}"/>
              </a:ext>
            </a:extLst>
          </p:cNvPr>
          <p:cNvSpPr>
            <a:spLocks noChangeArrowheads="1"/>
          </p:cNvSpPr>
          <p:nvPr/>
        </p:nvSpPr>
        <p:spPr bwMode="auto">
          <a:xfrm>
            <a:off x="794042" y="2031940"/>
            <a:ext cx="7232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4.</a:t>
            </a:r>
            <a:r>
              <a:rPr lang="zh-CN" altLang="en-US" sz="2400" b="1" dirty="0">
                <a:solidFill>
                  <a:srgbClr val="B26A37"/>
                </a:solidFill>
                <a:latin typeface="Arial" panose="020B0604020202020204" pitchFamily="34" charset="0"/>
                <a:sym typeface="Arial" panose="020B0604020202020204" pitchFamily="34" charset="0"/>
              </a:rPr>
              <a:t>以构建人类命运共同体的理念引领经济全球化</a:t>
            </a:r>
          </a:p>
        </p:txBody>
      </p:sp>
    </p:spTree>
    <p:extLst>
      <p:ext uri="{BB962C8B-B14F-4D97-AF65-F5344CB8AC3E}">
        <p14:creationId xmlns:p14="http://schemas.microsoft.com/office/powerpoint/2010/main" val="565243747"/>
      </p:ext>
    </p:extLst>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sp>
        <p:nvSpPr>
          <p:cNvPr id="34" name="PA-圆角矩形 34">
            <a:extLst>
              <a:ext uri="{FF2B5EF4-FFF2-40B4-BE49-F238E27FC236}">
                <a16:creationId xmlns:a16="http://schemas.microsoft.com/office/drawing/2014/main" xmlns="" id="{81DA32DA-1A89-4253-BFB3-FE216D07F2ED}"/>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（三）经济全球化的影响</a:t>
            </a:r>
          </a:p>
        </p:txBody>
      </p:sp>
      <p:sp>
        <p:nvSpPr>
          <p:cNvPr id="12" name="矩形 4">
            <a:extLst>
              <a:ext uri="{FF2B5EF4-FFF2-40B4-BE49-F238E27FC236}">
                <a16:creationId xmlns:a16="http://schemas.microsoft.com/office/drawing/2014/main" xmlns="" id="{B0005773-22B0-4083-8B24-AB3313BB32D3}"/>
              </a:ext>
            </a:extLst>
          </p:cNvPr>
          <p:cNvSpPr>
            <a:spLocks noChangeArrowheads="1"/>
          </p:cNvSpPr>
          <p:nvPr/>
        </p:nvSpPr>
        <p:spPr bwMode="auto">
          <a:xfrm>
            <a:off x="794042" y="2031940"/>
            <a:ext cx="7232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4.</a:t>
            </a:r>
            <a:r>
              <a:rPr lang="zh-CN" altLang="en-US" sz="2400" b="1" dirty="0">
                <a:solidFill>
                  <a:srgbClr val="B26A37"/>
                </a:solidFill>
                <a:latin typeface="Arial" panose="020B0604020202020204" pitchFamily="34" charset="0"/>
                <a:sym typeface="Arial" panose="020B0604020202020204" pitchFamily="34" charset="0"/>
              </a:rPr>
              <a:t>以构建人类命运共同体的理念引领经济全球化</a:t>
            </a:r>
          </a:p>
        </p:txBody>
      </p:sp>
      <p:sp>
        <p:nvSpPr>
          <p:cNvPr id="14" name="PA-文本框 1">
            <a:extLst>
              <a:ext uri="{FF2B5EF4-FFF2-40B4-BE49-F238E27FC236}">
                <a16:creationId xmlns:a16="http://schemas.microsoft.com/office/drawing/2014/main" xmlns="" id="{B274EC5E-C963-49DF-8425-135495CDE783}"/>
              </a:ext>
            </a:extLst>
          </p:cNvPr>
          <p:cNvSpPr txBox="1">
            <a:spLocks noChangeArrowheads="1"/>
          </p:cNvSpPr>
          <p:nvPr>
            <p:custDataLst>
              <p:tags r:id="rId3"/>
            </p:custDataLst>
          </p:nvPr>
        </p:nvSpPr>
        <p:spPr bwMode="auto">
          <a:xfrm>
            <a:off x="70582" y="2611536"/>
            <a:ext cx="1183599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ctr" eaLnBrk="1" hangingPunct="1">
              <a:lnSpc>
                <a:spcPct val="150000"/>
              </a:lnSpc>
              <a:spcBef>
                <a:spcPct val="0"/>
              </a:spcBef>
              <a:buNone/>
            </a:pPr>
            <a:r>
              <a:rPr lang="zh-CN" altLang="en-US" sz="2400" dirty="0">
                <a:latin typeface="Arial" panose="020B0604020202020204" pitchFamily="34" charset="0"/>
                <a:sym typeface="Arial" panose="020B0604020202020204" pitchFamily="34" charset="0"/>
              </a:rPr>
              <a:t>    以文明交流超越文明隔阂、文明互鉴超越文明冲突、文明共存超越文明优越</a:t>
            </a:r>
            <a:endParaRPr lang="en-US" altLang="zh-CN" sz="2400" dirty="0">
              <a:latin typeface="Arial" panose="020B0604020202020204" pitchFamily="34" charset="0"/>
              <a:sym typeface="Arial" panose="020B0604020202020204" pitchFamily="34" charset="0"/>
            </a:endParaRPr>
          </a:p>
          <a:p>
            <a:pPr lvl="0" algn="ctr" eaLnBrk="1" hangingPunct="1">
              <a:lnSpc>
                <a:spcPct val="150000"/>
              </a:lnSpc>
              <a:spcBef>
                <a:spcPct val="0"/>
              </a:spcBef>
              <a:buNone/>
            </a:pPr>
            <a:r>
              <a:rPr lang="en-US" altLang="zh-CN" sz="2400" dirty="0">
                <a:latin typeface="Arial" panose="020B0604020202020204" pitchFamily="34" charset="0"/>
                <a:sym typeface="Arial" panose="020B0604020202020204" pitchFamily="34" charset="0"/>
              </a:rPr>
              <a:t>    </a:t>
            </a:r>
            <a:r>
              <a:rPr lang="zh-CN" altLang="en-US" sz="2400" dirty="0">
                <a:latin typeface="Arial" panose="020B0604020202020204" pitchFamily="34" charset="0"/>
                <a:sym typeface="Arial" panose="020B0604020202020204" pitchFamily="34" charset="0"/>
              </a:rPr>
              <a:t>推动经济全球化朝着更加开放、包容、普惠、平衡、共赢的方向发展</a:t>
            </a:r>
          </a:p>
        </p:txBody>
      </p:sp>
      <p:pic>
        <p:nvPicPr>
          <p:cNvPr id="15" name="PA-图片 2">
            <a:extLst>
              <a:ext uri="{FF2B5EF4-FFF2-40B4-BE49-F238E27FC236}">
                <a16:creationId xmlns:a16="http://schemas.microsoft.com/office/drawing/2014/main" xmlns="" id="{9A4F4655-F859-4B4A-A810-184DEF4C75D5}"/>
              </a:ext>
            </a:extLst>
          </p:cNvPr>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6348790" y="3855677"/>
            <a:ext cx="5590327" cy="2923440"/>
          </a:xfrm>
          <a:prstGeom prst="rect">
            <a:avLst/>
          </a:prstGeom>
          <a:noFill/>
          <a:extLst>
            <a:ext uri="{909E8E84-426E-40DD-AFC4-6F175D3DCCD1}">
              <a14:hiddenFill xmlns:a14="http://schemas.microsoft.com/office/drawing/2010/main">
                <a:solidFill>
                  <a:srgbClr val="FFFFFF"/>
                </a:solidFill>
              </a14:hiddenFill>
            </a:ext>
          </a:extLst>
        </p:spPr>
      </p:pic>
      <p:pic>
        <p:nvPicPr>
          <p:cNvPr id="16" name="PA-图片 2">
            <a:extLst>
              <a:ext uri="{FF2B5EF4-FFF2-40B4-BE49-F238E27FC236}">
                <a16:creationId xmlns:a16="http://schemas.microsoft.com/office/drawing/2014/main" xmlns="" id="{E24D7DE8-810E-47DA-B269-DE0EA58D9301}"/>
              </a:ext>
            </a:extLst>
          </p:cNvPr>
          <p:cNvPicPr>
            <a:picLocks noChangeAspect="1" noChangeArrowheads="1"/>
          </p:cNvPicPr>
          <p:nvPr>
            <p:custDataLst>
              <p:tags r:id="rId5"/>
            </p:custDataLst>
          </p:nvPr>
        </p:nvPicPr>
        <p:blipFill>
          <a:blip r:embed="rId8">
            <a:extLst>
              <a:ext uri="{28A0092B-C50C-407E-A947-70E740481C1C}">
                <a14:useLocalDpi xmlns:a14="http://schemas.microsoft.com/office/drawing/2010/main" val="0"/>
              </a:ext>
            </a:extLst>
          </a:blip>
          <a:srcRect/>
          <a:stretch/>
        </p:blipFill>
        <p:spPr bwMode="auto">
          <a:xfrm>
            <a:off x="794042" y="3864521"/>
            <a:ext cx="4841521" cy="2914595"/>
          </a:xfrm>
          <a:prstGeom prst="rect">
            <a:avLst/>
          </a:prstGeom>
          <a:ln>
            <a:noFill/>
          </a:ln>
          <a:effectLst/>
        </p:spPr>
      </p:pic>
    </p:spTree>
    <p:extLst>
      <p:ext uri="{BB962C8B-B14F-4D97-AF65-F5344CB8AC3E}">
        <p14:creationId xmlns:p14="http://schemas.microsoft.com/office/powerpoint/2010/main" val="505756465"/>
      </p:ext>
    </p:extLst>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三、经济全球化及其影响</a:t>
            </a:r>
          </a:p>
        </p:txBody>
      </p:sp>
      <p:pic>
        <p:nvPicPr>
          <p:cNvPr id="9" name="PA-图片 10">
            <a:extLst>
              <a:ext uri="{FF2B5EF4-FFF2-40B4-BE49-F238E27FC236}">
                <a16:creationId xmlns:a16="http://schemas.microsoft.com/office/drawing/2014/main" xmlns="" id="{99051451-8598-4465-85DF-C5334940B8B7}"/>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p:blipFill>
        <p:spPr bwMode="auto">
          <a:xfrm>
            <a:off x="794042" y="3034030"/>
            <a:ext cx="4880169" cy="3111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A-图片 10">
            <a:extLst>
              <a:ext uri="{FF2B5EF4-FFF2-40B4-BE49-F238E27FC236}">
                <a16:creationId xmlns:a16="http://schemas.microsoft.com/office/drawing/2014/main" xmlns="" id="{BE7A6F8C-90C6-438A-ACE7-EEC282655132}"/>
              </a:ext>
            </a:extLst>
          </p:cNvPr>
          <p:cNvPicPr>
            <a:picLocks noChangeAspect="1" noChangeArrowheads="1"/>
          </p:cNvPicPr>
          <p:nvPr>
            <p:custDataLst>
              <p:tags r:id="rId3"/>
            </p:custDataLst>
          </p:nvPr>
        </p:nvPicPr>
        <p:blipFill rotWithShape="1">
          <a:blip r:embed="rId7">
            <a:extLst>
              <a:ext uri="{28A0092B-C50C-407E-A947-70E740481C1C}">
                <a14:useLocalDpi xmlns:a14="http://schemas.microsoft.com/office/drawing/2010/main" val="0"/>
              </a:ext>
            </a:extLst>
          </a:blip>
          <a:srcRect t="41390" b="12610"/>
          <a:stretch/>
        </p:blipFill>
        <p:spPr bwMode="auto">
          <a:xfrm>
            <a:off x="6517791" y="2714122"/>
            <a:ext cx="4590601" cy="3750921"/>
          </a:xfrm>
          <a:prstGeom prst="snip2DiagRect">
            <a:avLst/>
          </a:prstGeom>
          <a:solidFill>
            <a:srgbClr val="B26A37"/>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矩形 4">
            <a:extLst>
              <a:ext uri="{FF2B5EF4-FFF2-40B4-BE49-F238E27FC236}">
                <a16:creationId xmlns:a16="http://schemas.microsoft.com/office/drawing/2014/main" xmlns="" id="{7BFAEDA8-644A-41F2-AC6D-C33ED0B817CB}"/>
              </a:ext>
            </a:extLst>
          </p:cNvPr>
          <p:cNvSpPr>
            <a:spLocks noChangeArrowheads="1"/>
          </p:cNvSpPr>
          <p:nvPr/>
        </p:nvSpPr>
        <p:spPr bwMode="auto">
          <a:xfrm>
            <a:off x="794042" y="2031940"/>
            <a:ext cx="7232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4.</a:t>
            </a:r>
            <a:r>
              <a:rPr lang="zh-CN" altLang="en-US" sz="2400" b="1" dirty="0">
                <a:solidFill>
                  <a:srgbClr val="B26A37"/>
                </a:solidFill>
                <a:latin typeface="Arial" panose="020B0604020202020204" pitchFamily="34" charset="0"/>
                <a:sym typeface="Arial" panose="020B0604020202020204" pitchFamily="34" charset="0"/>
              </a:rPr>
              <a:t>以构建人类命运共同体的理念引领经济全球化</a:t>
            </a:r>
          </a:p>
        </p:txBody>
      </p:sp>
      <p:sp>
        <p:nvSpPr>
          <p:cNvPr id="6" name="PA-圆角矩形 34">
            <a:extLst>
              <a:ext uri="{FF2B5EF4-FFF2-40B4-BE49-F238E27FC236}">
                <a16:creationId xmlns:a16="http://schemas.microsoft.com/office/drawing/2014/main" xmlns="" id="{2671E662-20D7-41D1-B7E5-4EC7FDCAFF4A}"/>
              </a:ext>
            </a:extLst>
          </p:cNvPr>
          <p:cNvSpPr/>
          <p:nvPr>
            <p:custDataLst>
              <p:tags r:id="rId4"/>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（三）经济全球化的影响</a:t>
            </a:r>
          </a:p>
        </p:txBody>
      </p:sp>
    </p:spTree>
    <p:extLst>
      <p:ext uri="{BB962C8B-B14F-4D97-AF65-F5344CB8AC3E}">
        <p14:creationId xmlns:p14="http://schemas.microsoft.com/office/powerpoint/2010/main" val="2298968500"/>
      </p:ext>
    </p:extLst>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文本框 21">
            <a:extLst>
              <a:ext uri="{FF2B5EF4-FFF2-40B4-BE49-F238E27FC236}">
                <a16:creationId xmlns:a16="http://schemas.microsoft.com/office/drawing/2014/main" xmlns="" id="{0172E490-A5DA-43E5-A769-81A055F62080}"/>
              </a:ext>
            </a:extLst>
          </p:cNvPr>
          <p:cNvSpPr txBox="1"/>
          <p:nvPr>
            <p:custDataLst>
              <p:tags r:id="rId1"/>
            </p:custDataLst>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三、经济全球化及其影响</a:t>
            </a:r>
          </a:p>
        </p:txBody>
      </p:sp>
      <p:sp>
        <p:nvSpPr>
          <p:cNvPr id="6" name="PA-圆角矩形 34">
            <a:extLst>
              <a:ext uri="{FF2B5EF4-FFF2-40B4-BE49-F238E27FC236}">
                <a16:creationId xmlns:a16="http://schemas.microsoft.com/office/drawing/2014/main" xmlns="" id="{2671E662-20D7-41D1-B7E5-4EC7FDCAFF4A}"/>
              </a:ext>
            </a:extLst>
          </p:cNvPr>
          <p:cNvSpPr/>
          <p:nvPr>
            <p:custDataLst>
              <p:tags r:id="rId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（三）经济全球化的影响</a:t>
            </a:r>
          </a:p>
        </p:txBody>
      </p:sp>
      <p:grpSp>
        <p:nvGrpSpPr>
          <p:cNvPr id="7" name="组合 6">
            <a:extLst>
              <a:ext uri="{FF2B5EF4-FFF2-40B4-BE49-F238E27FC236}">
                <a16:creationId xmlns:a16="http://schemas.microsoft.com/office/drawing/2014/main" xmlns="" id="{ADDBFDE2-B8B8-43AA-9F90-74493417F887}"/>
              </a:ext>
            </a:extLst>
          </p:cNvPr>
          <p:cNvGrpSpPr/>
          <p:nvPr/>
        </p:nvGrpSpPr>
        <p:grpSpPr>
          <a:xfrm>
            <a:off x="738195" y="3306480"/>
            <a:ext cx="10715611" cy="2796407"/>
            <a:chOff x="276440" y="3306480"/>
            <a:chExt cx="10715611" cy="2796407"/>
          </a:xfrm>
        </p:grpSpPr>
        <p:sp>
          <p:nvSpPr>
            <p:cNvPr id="11" name="PA-文本框 1">
              <a:extLst>
                <a:ext uri="{FF2B5EF4-FFF2-40B4-BE49-F238E27FC236}">
                  <a16:creationId xmlns:a16="http://schemas.microsoft.com/office/drawing/2014/main" xmlns="" id="{00D9A763-8ABB-4DFD-971A-B821BC321BF7}"/>
                </a:ext>
              </a:extLst>
            </p:cNvPr>
            <p:cNvSpPr txBox="1">
              <a:spLocks noChangeArrowheads="1"/>
            </p:cNvSpPr>
            <p:nvPr>
              <p:custDataLst>
                <p:tags r:id="rId3"/>
              </p:custDataLst>
            </p:nvPr>
          </p:nvSpPr>
          <p:spPr bwMode="auto">
            <a:xfrm>
              <a:off x="5419023" y="3306480"/>
              <a:ext cx="5573028" cy="27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2018</a:t>
              </a:r>
              <a:r>
                <a:rPr lang="zh-CN" altLang="en-US" sz="2400" dirty="0">
                  <a:solidFill>
                    <a:srgbClr val="000000"/>
                  </a:solidFill>
                  <a:latin typeface="Arial" panose="020B0604020202020204" pitchFamily="34" charset="0"/>
                  <a:sym typeface="Arial" panose="020B0604020202020204" pitchFamily="34" charset="0"/>
                </a:rPr>
                <a:t>年，两院院士大会上，</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习近平总书记指出，关键核心技术是要不来、买不来、讨不来的。只有把</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关键核心技术掌握在自己手中</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，才能从根本上保障国家经济安全、国防安全和其他安全。</a:t>
              </a:r>
            </a:p>
          </p:txBody>
        </p:sp>
        <p:pic>
          <p:nvPicPr>
            <p:cNvPr id="1026" name="Picture 2">
              <a:extLst>
                <a:ext uri="{FF2B5EF4-FFF2-40B4-BE49-F238E27FC236}">
                  <a16:creationId xmlns:a16="http://schemas.microsoft.com/office/drawing/2014/main" xmlns="" id="{58E8DA5F-16A9-4577-9493-D29351AC97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440" y="3429000"/>
              <a:ext cx="4583806" cy="26738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3" name="箭头: 五边形 2">
            <a:extLst>
              <a:ext uri="{FF2B5EF4-FFF2-40B4-BE49-F238E27FC236}">
                <a16:creationId xmlns:a16="http://schemas.microsoft.com/office/drawing/2014/main" xmlns="" id="{AB0522D5-E663-4F2A-9BBC-65E7D3C1FE0C}"/>
              </a:ext>
            </a:extLst>
          </p:cNvPr>
          <p:cNvSpPr/>
          <p:nvPr/>
        </p:nvSpPr>
        <p:spPr>
          <a:xfrm>
            <a:off x="1943502" y="2045510"/>
            <a:ext cx="8304997" cy="630237"/>
          </a:xfrm>
          <a:prstGeom prst="homePlate">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科技创新成为国际战略博弈的主要战场</a:t>
            </a:r>
          </a:p>
        </p:txBody>
      </p:sp>
    </p:spTree>
    <p:extLst>
      <p:ext uri="{BB962C8B-B14F-4D97-AF65-F5344CB8AC3E}">
        <p14:creationId xmlns:p14="http://schemas.microsoft.com/office/powerpoint/2010/main" val="2785379938"/>
      </p:ext>
    </p:extLst>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xmlns="" id="{D3F35110-E790-450D-B11C-76B4D44089A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6873"/>
          <a:stretch/>
        </p:blipFill>
        <p:spPr bwMode="auto">
          <a:xfrm>
            <a:off x="0" y="2863488"/>
            <a:ext cx="12192000" cy="395829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PA-组合 3">
            <a:extLst>
              <a:ext uri="{FF2B5EF4-FFF2-40B4-BE49-F238E27FC236}">
                <a16:creationId xmlns:a16="http://schemas.microsoft.com/office/drawing/2014/main" xmlns="" id="{1951336B-E6FF-4CA4-A84E-330B54316F9B}"/>
              </a:ext>
            </a:extLst>
          </p:cNvPr>
          <p:cNvGrpSpPr/>
          <p:nvPr>
            <p:custDataLst>
              <p:tags r:id="rId1"/>
            </p:custDataLst>
          </p:nvPr>
        </p:nvGrpSpPr>
        <p:grpSpPr>
          <a:xfrm>
            <a:off x="199869" y="186885"/>
            <a:ext cx="11792262" cy="6521508"/>
            <a:chOff x="199869" y="186885"/>
            <a:chExt cx="11792262" cy="6521508"/>
          </a:xfrm>
        </p:grpSpPr>
        <p:sp>
          <p:nvSpPr>
            <p:cNvPr id="12" name="PA-圆角矩形 18">
              <a:extLst>
                <a:ext uri="{FF2B5EF4-FFF2-40B4-BE49-F238E27FC236}">
                  <a16:creationId xmlns:a16="http://schemas.microsoft.com/office/drawing/2014/main" xmlns="" id="{271589A1-A0BA-420D-8FB5-B75BE0A6486B}"/>
                </a:ext>
              </a:extLst>
            </p:cNvPr>
            <p:cNvSpPr/>
            <p:nvPr>
              <p:custDataLst>
                <p:tags r:id="rId4"/>
              </p:custDataLst>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PA-圆角矩形 25">
              <a:extLst>
                <a:ext uri="{FF2B5EF4-FFF2-40B4-BE49-F238E27FC236}">
                  <a16:creationId xmlns:a16="http://schemas.microsoft.com/office/drawing/2014/main" xmlns="" id="{3C65B0C6-22F5-4830-9807-1BD7183F9EA5}"/>
                </a:ext>
              </a:extLst>
            </p:cNvPr>
            <p:cNvSpPr/>
            <p:nvPr>
              <p:custDataLst>
                <p:tags r:id="rId5"/>
              </p:custDataLst>
            </p:nvPr>
          </p:nvSpPr>
          <p:spPr>
            <a:xfrm>
              <a:off x="408318" y="507593"/>
              <a:ext cx="11375364" cy="5992795"/>
            </a:xfrm>
            <a:prstGeom prst="roundRect">
              <a:avLst>
                <a:gd name="adj" fmla="val 1667"/>
              </a:avLst>
            </a:prstGeom>
            <a:noFill/>
            <a:ln w="19050" cap="flat" cmpd="sng" algn="ctr">
              <a:solidFill>
                <a:srgbClr val="B26A37"/>
              </a:solidFill>
              <a:prstDash val="solid"/>
              <a:miter lim="800000"/>
              <a:headEnd type="none" w="med" len="med"/>
              <a:tailEnd type="none" w="med" len="med"/>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PA-圆角矩形 23">
              <a:extLst>
                <a:ext uri="{FF2B5EF4-FFF2-40B4-BE49-F238E27FC236}">
                  <a16:creationId xmlns:a16="http://schemas.microsoft.com/office/drawing/2014/main" xmlns="" id="{7A70C39A-724A-4691-8B8F-EBA2C6321ABF}"/>
                </a:ext>
              </a:extLst>
            </p:cNvPr>
            <p:cNvSpPr/>
            <p:nvPr>
              <p:custDataLst>
                <p:tags r:id="rId6"/>
              </p:custDataLst>
            </p:nvPr>
          </p:nvSpPr>
          <p:spPr>
            <a:xfrm>
              <a:off x="1828800" y="186885"/>
              <a:ext cx="8534400"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lvl="0" algn="ctr" eaLnBrk="1" fontAlgn="auto" hangingPunct="1">
                <a:spcBef>
                  <a:spcPts val="0"/>
                </a:spcBef>
                <a:spcAft>
                  <a:spcPts val="0"/>
                </a:spcAf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sym typeface="Arial" panose="020B0604020202020204" pitchFamily="34" charset="0"/>
                </a:rPr>
                <a:t>拓展</a:t>
              </a:r>
              <a:r>
                <a:rPr lang="zh-CN" altLang="en-US" sz="3200" b="1" dirty="0">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：新型经济全球化“新”在哪里？</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PA-文本框 1">
            <a:extLst>
              <a:ext uri="{FF2B5EF4-FFF2-40B4-BE49-F238E27FC236}">
                <a16:creationId xmlns:a16="http://schemas.microsoft.com/office/drawing/2014/main" xmlns="" id="{37E606CD-709D-4BC3-850F-4526D5F3D1E0}"/>
              </a:ext>
            </a:extLst>
          </p:cNvPr>
          <p:cNvSpPr txBox="1">
            <a:spLocks noChangeArrowheads="1"/>
          </p:cNvSpPr>
          <p:nvPr>
            <p:custDataLst>
              <p:tags r:id="rId2"/>
            </p:custDataLst>
          </p:nvPr>
        </p:nvSpPr>
        <p:spPr bwMode="auto">
          <a:xfrm>
            <a:off x="736067" y="2038804"/>
            <a:ext cx="5671912"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400" dirty="0">
                <a:solidFill>
                  <a:srgbClr val="000000"/>
                </a:solidFill>
                <a:latin typeface="Arial" panose="020B0604020202020204" pitchFamily="34" charset="0"/>
                <a:sym typeface="Arial" panose="020B0604020202020204" pitchFamily="34" charset="0"/>
              </a:rPr>
              <a:t>近几十年来全球化的快速发展，促进资本、技术和信息超越国界的结合，形成了你中有我、我中有你的全球发展新格局。尽管“逆全球化”思潮仍在不断发酵，但新型经济全球化的趋势也日益清晰，推动全球化深入发展的理念、治理体系及载体在不断创新。</a:t>
            </a:r>
          </a:p>
        </p:txBody>
      </p:sp>
      <p:graphicFrame>
        <p:nvGraphicFramePr>
          <p:cNvPr id="14" name="PA-图示 13">
            <a:extLst>
              <a:ext uri="{FF2B5EF4-FFF2-40B4-BE49-F238E27FC236}">
                <a16:creationId xmlns:a16="http://schemas.microsoft.com/office/drawing/2014/main" xmlns="" id="{30FFADEB-D628-4CAD-A1FE-DF989456569E}"/>
              </a:ext>
            </a:extLst>
          </p:cNvPr>
          <p:cNvGraphicFramePr/>
          <p:nvPr>
            <p:custDataLst>
              <p:tags r:id="rId3"/>
            </p:custDataLst>
            <p:extLst>
              <p:ext uri="{D42A27DB-BD31-4B8C-83A1-F6EECF244321}">
                <p14:modId xmlns:p14="http://schemas.microsoft.com/office/powerpoint/2010/main" val="3602863263"/>
              </p:ext>
            </p:extLst>
          </p:nvPr>
        </p:nvGraphicFramePr>
        <p:xfrm>
          <a:off x="5572315" y="1756468"/>
          <a:ext cx="6947434" cy="40386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51673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4" grpId="0">
        <p:bldAsOne/>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xmlns="" id="{D89CF3B2-B595-4334-98DB-FF23AA0824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PA-任意多边形 9">
            <a:extLst>
              <a:ext uri="{FF2B5EF4-FFF2-40B4-BE49-F238E27FC236}">
                <a16:creationId xmlns:a16="http://schemas.microsoft.com/office/drawing/2014/main" xmlns="" id="{2D483F88-7DF3-4B2D-A7E6-9C37A94327D3}"/>
              </a:ext>
            </a:extLst>
          </p:cNvPr>
          <p:cNvSpPr/>
          <p:nvPr>
            <p:custDataLst>
              <p:tags r:id="rId1"/>
            </p:custDataLst>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2" name="PA-组合 11">
            <a:extLst>
              <a:ext uri="{FF2B5EF4-FFF2-40B4-BE49-F238E27FC236}">
                <a16:creationId xmlns:a16="http://schemas.microsoft.com/office/drawing/2014/main" xmlns="" id="{157391F6-B95A-4EBF-98E1-1060B5D0B39A}"/>
              </a:ext>
            </a:extLst>
          </p:cNvPr>
          <p:cNvGrpSpPr/>
          <p:nvPr>
            <p:custDataLst>
              <p:tags r:id="rId2"/>
            </p:custDataLst>
          </p:nvPr>
        </p:nvGrpSpPr>
        <p:grpSpPr>
          <a:xfrm>
            <a:off x="-1445959" y="-484972"/>
            <a:ext cx="3551484" cy="2696717"/>
            <a:chOff x="-1194399" y="1461039"/>
            <a:chExt cx="2591737" cy="1967961"/>
          </a:xfrm>
        </p:grpSpPr>
        <p:sp>
          <p:nvSpPr>
            <p:cNvPr id="13" name="PA-平行四边形 12">
              <a:extLst>
                <a:ext uri="{FF2B5EF4-FFF2-40B4-BE49-F238E27FC236}">
                  <a16:creationId xmlns:a16="http://schemas.microsoft.com/office/drawing/2014/main" xmlns="" id="{967B1C85-8F2A-4036-BAFE-19F7441C831F}"/>
                </a:ext>
              </a:extLst>
            </p:cNvPr>
            <p:cNvSpPr/>
            <p:nvPr>
              <p:custDataLst>
                <p:tags r:id="rId8"/>
              </p:custDataLst>
            </p:nvPr>
          </p:nvSpPr>
          <p:spPr>
            <a:xfrm>
              <a:off x="-916012" y="1689639"/>
              <a:ext cx="2313350" cy="1739361"/>
            </a:xfrm>
            <a:prstGeom prst="parallelogram">
              <a:avLst>
                <a:gd name="adj" fmla="val 76826"/>
              </a:avLst>
            </a:prstGeom>
            <a:gradFill flip="none" rotWithShape="1">
              <a:gsLst>
                <a:gs pos="0">
                  <a:srgbClr val="D8D8D8">
                    <a:lumMod val="5000"/>
                    <a:lumOff val="95000"/>
                    <a:alpha val="0"/>
                  </a:srgbClr>
                </a:gs>
                <a:gs pos="100000">
                  <a:srgbClr val="B26A37"/>
                </a:gs>
              </a:gsLst>
              <a:lin ang="5400000" scaled="0"/>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PA-平行四边形 13">
              <a:extLst>
                <a:ext uri="{FF2B5EF4-FFF2-40B4-BE49-F238E27FC236}">
                  <a16:creationId xmlns:a16="http://schemas.microsoft.com/office/drawing/2014/main" xmlns="" id="{57436E5C-56B3-441A-927D-7BD6F84E78E6}"/>
                </a:ext>
              </a:extLst>
            </p:cNvPr>
            <p:cNvSpPr/>
            <p:nvPr>
              <p:custDataLst>
                <p:tags r:id="rId9"/>
              </p:custDataLst>
            </p:nvPr>
          </p:nvSpPr>
          <p:spPr>
            <a:xfrm>
              <a:off x="-1194399" y="1461039"/>
              <a:ext cx="2313350" cy="1739361"/>
            </a:xfrm>
            <a:prstGeom prst="parallelogram">
              <a:avLst>
                <a:gd name="adj" fmla="val 76826"/>
              </a:avLst>
            </a:prstGeom>
            <a:gradFill>
              <a:gsLst>
                <a:gs pos="0">
                  <a:srgbClr val="D8D8D8">
                    <a:lumMod val="5000"/>
                    <a:lumOff val="95000"/>
                    <a:alpha val="0"/>
                  </a:srgbClr>
                </a:gs>
                <a:gs pos="100000">
                  <a:schemeClr val="accent4">
                    <a:lumMod val="75000"/>
                  </a:scheme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PA-平行四边形 22">
            <a:extLst>
              <a:ext uri="{FF2B5EF4-FFF2-40B4-BE49-F238E27FC236}">
                <a16:creationId xmlns:a16="http://schemas.microsoft.com/office/drawing/2014/main" xmlns="" id="{7D015CCE-8A74-47B3-865D-39A2CAC430CA}"/>
              </a:ext>
            </a:extLst>
          </p:cNvPr>
          <p:cNvSpPr/>
          <p:nvPr>
            <p:custDataLst>
              <p:tags r:id="rId3"/>
            </p:custDataLst>
          </p:nvPr>
        </p:nvSpPr>
        <p:spPr>
          <a:xfrm>
            <a:off x="9829471" y="3305324"/>
            <a:ext cx="4725058" cy="3552676"/>
          </a:xfrm>
          <a:prstGeom prst="parallelogram">
            <a:avLst>
              <a:gd name="adj" fmla="val 76826"/>
            </a:avLst>
          </a:prstGeom>
          <a:gradFill>
            <a:gsLst>
              <a:gs pos="0">
                <a:srgbClr val="D8D8D8">
                  <a:lumMod val="5000"/>
                  <a:lumOff val="95000"/>
                  <a:alpha val="0"/>
                </a:srgbClr>
              </a:gs>
              <a:gs pos="100000">
                <a:schemeClr val="accent4">
                  <a:lumMod val="75000"/>
                </a:scheme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PA-平行四边形 23">
            <a:extLst>
              <a:ext uri="{FF2B5EF4-FFF2-40B4-BE49-F238E27FC236}">
                <a16:creationId xmlns:a16="http://schemas.microsoft.com/office/drawing/2014/main" xmlns="" id="{9D53646D-5D57-4645-AF8E-EFD47DDB41B7}"/>
              </a:ext>
            </a:extLst>
          </p:cNvPr>
          <p:cNvSpPr/>
          <p:nvPr>
            <p:custDataLst>
              <p:tags r:id="rId4"/>
            </p:custDataLst>
          </p:nvPr>
        </p:nvSpPr>
        <p:spPr>
          <a:xfrm>
            <a:off x="9060918" y="3305324"/>
            <a:ext cx="4725058" cy="3552676"/>
          </a:xfrm>
          <a:prstGeom prst="parallelogram">
            <a:avLst>
              <a:gd name="adj" fmla="val 76826"/>
            </a:avLst>
          </a:prstGeom>
          <a:gradFill flip="none" rotWithShape="1">
            <a:gsLst>
              <a:gs pos="0">
                <a:srgbClr val="D8D8D8">
                  <a:lumMod val="5000"/>
                  <a:lumOff val="95000"/>
                  <a:alpha val="0"/>
                </a:srgbClr>
              </a:gs>
              <a:gs pos="100000">
                <a:srgbClr val="B26A37"/>
              </a:gs>
            </a:gsLst>
            <a:lin ang="5400000" scaled="0"/>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PA-_3">
            <a:extLst>
              <a:ext uri="{FF2B5EF4-FFF2-40B4-BE49-F238E27FC236}">
                <a16:creationId xmlns:a16="http://schemas.microsoft.com/office/drawing/2014/main" xmlns="" id="{B0D8EA42-314F-4868-9EA3-752336A11CAC}"/>
              </a:ext>
            </a:extLst>
          </p:cNvPr>
          <p:cNvSpPr/>
          <p:nvPr>
            <p:custDataLst>
              <p:tags r:id="rId5"/>
            </p:custDataLst>
          </p:nvPr>
        </p:nvSpPr>
        <p:spPr>
          <a:xfrm>
            <a:off x="2627499" y="2857743"/>
            <a:ext cx="5724644"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rPr>
              <a:t>正确认识当代资本</a:t>
            </a:r>
            <a:endParaRPr lang="en-US" altLang="zh-CN"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rPr>
              <a:t>主义的新变化</a:t>
            </a:r>
          </a:p>
        </p:txBody>
      </p:sp>
      <p:sp>
        <p:nvSpPr>
          <p:cNvPr id="30" name="PA-圆角矩形 29">
            <a:extLst>
              <a:ext uri="{FF2B5EF4-FFF2-40B4-BE49-F238E27FC236}">
                <a16:creationId xmlns:a16="http://schemas.microsoft.com/office/drawing/2014/main" xmlns="" id="{CCD001C9-C9DE-4710-ABCA-7B1D5B488C07}"/>
              </a:ext>
            </a:extLst>
          </p:cNvPr>
          <p:cNvSpPr/>
          <p:nvPr>
            <p:custDataLst>
              <p:tags r:id="rId6"/>
            </p:custDataLst>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第二节</a:t>
            </a:r>
          </a:p>
        </p:txBody>
      </p:sp>
      <p:pic>
        <p:nvPicPr>
          <p:cNvPr id="18" name="PA-图片 60">
            <a:hlinkClick r:id="rId12" action="ppaction://hlinksldjump"/>
            <a:extLst>
              <a:ext uri="{FF2B5EF4-FFF2-40B4-BE49-F238E27FC236}">
                <a16:creationId xmlns:a16="http://schemas.microsoft.com/office/drawing/2014/main" xmlns="" id="{8AE2175E-1356-460A-9EEC-C77174ADD119}"/>
              </a:ext>
            </a:extLst>
          </p:cNvPr>
          <p:cNvPicPr>
            <a:picLocks noChangeAspect="1" noChangeArrowheads="1"/>
          </p:cNvPicPr>
          <p:nvPr>
            <p:custDataLst>
              <p:tags r:id="rId7"/>
            </p:custDataLst>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470" y="6176297"/>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98312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a:extLst>
              <a:ext uri="{FF2B5EF4-FFF2-40B4-BE49-F238E27FC236}">
                <a16:creationId xmlns:a16="http://schemas.microsoft.com/office/drawing/2014/main" xmlns="" id="{10EED66B-C51F-4D32-A771-1E14D73460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 y="0"/>
            <a:ext cx="12277017" cy="6869195"/>
          </a:xfrm>
          <a:prstGeom prst="rect">
            <a:avLst/>
          </a:prstGeom>
          <a:noFill/>
          <a:extLst>
            <a:ext uri="{909E8E84-426E-40DD-AFC4-6F175D3DCCD1}">
              <a14:hiddenFill xmlns:a14="http://schemas.microsoft.com/office/drawing/2010/main">
                <a:solidFill>
                  <a:srgbClr val="FFFFFF"/>
                </a:solidFill>
              </a14:hiddenFill>
            </a:ext>
          </a:extLst>
        </p:spPr>
      </p:pic>
      <p:sp>
        <p:nvSpPr>
          <p:cNvPr id="4" name="PA-矩形 3">
            <a:extLst>
              <a:ext uri="{FF2B5EF4-FFF2-40B4-BE49-F238E27FC236}">
                <a16:creationId xmlns:a16="http://schemas.microsoft.com/office/drawing/2014/main" xmlns="" id="{7490C26A-303D-40CF-8CE3-F77E52611EF0}"/>
              </a:ext>
            </a:extLst>
          </p:cNvPr>
          <p:cNvSpPr/>
          <p:nvPr>
            <p:custDataLst>
              <p:tags r:id="rId1"/>
            </p:custDataLst>
          </p:nvPr>
        </p:nvSpPr>
        <p:spPr>
          <a:xfrm>
            <a:off x="0" y="0"/>
            <a:ext cx="12277016"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形状 21">
            <a:extLst>
              <a:ext uri="{FF2B5EF4-FFF2-40B4-BE49-F238E27FC236}">
                <a16:creationId xmlns:a16="http://schemas.microsoft.com/office/drawing/2014/main" xmlns="" id="{297CE903-8A5F-41BA-8666-809C2B151C3D}"/>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5" name="PA-组合 24">
            <a:extLst>
              <a:ext uri="{FF2B5EF4-FFF2-40B4-BE49-F238E27FC236}">
                <a16:creationId xmlns:a16="http://schemas.microsoft.com/office/drawing/2014/main" xmlns="" id="{94A2C4E9-39A6-41CC-A95F-1D0164C02328}"/>
              </a:ext>
            </a:extLst>
          </p:cNvPr>
          <p:cNvGrpSpPr/>
          <p:nvPr>
            <p:custDataLst>
              <p:tags r:id="rId2"/>
            </p:custDataLst>
          </p:nvPr>
        </p:nvGrpSpPr>
        <p:grpSpPr>
          <a:xfrm>
            <a:off x="608884" y="1397874"/>
            <a:ext cx="9454970" cy="1015663"/>
            <a:chOff x="608884" y="1397874"/>
            <a:chExt cx="9454970" cy="1015663"/>
          </a:xfrm>
        </p:grpSpPr>
        <p:grpSp>
          <p:nvGrpSpPr>
            <p:cNvPr id="26" name="组合 25">
              <a:extLst>
                <a:ext uri="{FF2B5EF4-FFF2-40B4-BE49-F238E27FC236}">
                  <a16:creationId xmlns:a16="http://schemas.microsoft.com/office/drawing/2014/main" xmlns="" id="{16332F1F-FCA5-444B-8EB7-D0F0E9C0849A}"/>
                </a:ext>
              </a:extLst>
            </p:cNvPr>
            <p:cNvGrpSpPr/>
            <p:nvPr/>
          </p:nvGrpSpPr>
          <p:grpSpPr>
            <a:xfrm>
              <a:off x="608884" y="1397874"/>
              <a:ext cx="9454970" cy="1015663"/>
              <a:chOff x="1041966" y="689223"/>
              <a:chExt cx="12685777" cy="1015663"/>
            </a:xfrm>
          </p:grpSpPr>
          <p:sp>
            <p:nvSpPr>
              <p:cNvPr id="29" name="PA-平行四边形 28">
                <a:extLst>
                  <a:ext uri="{FF2B5EF4-FFF2-40B4-BE49-F238E27FC236}">
                    <a16:creationId xmlns:a16="http://schemas.microsoft.com/office/drawing/2014/main" xmlns="" id="{08A553DE-5BE2-4054-91AD-112A98B5C321}"/>
                  </a:ext>
                </a:extLst>
              </p:cNvPr>
              <p:cNvSpPr/>
              <p:nvPr>
                <p:custDataLst>
                  <p:tags r:id="rId10"/>
                </p:custDataLst>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PA-文本框 11">
                <a:extLst>
                  <a:ext uri="{FF2B5EF4-FFF2-40B4-BE49-F238E27FC236}">
                    <a16:creationId xmlns:a16="http://schemas.microsoft.com/office/drawing/2014/main" xmlns="" id="{24F7A4CF-8989-4984-A658-2B8B2BD219FE}"/>
                  </a:ext>
                </a:extLst>
              </p:cNvPr>
              <p:cNvSpPr txBox="1"/>
              <p:nvPr>
                <p:custDataLst>
                  <p:tags r:id="rId11"/>
                </p:custDataLst>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PA-矩形 26">
              <a:extLst>
                <a:ext uri="{FF2B5EF4-FFF2-40B4-BE49-F238E27FC236}">
                  <a16:creationId xmlns:a16="http://schemas.microsoft.com/office/drawing/2014/main" xmlns="" id="{39774E4D-3513-4B58-9C52-5BBB20366877}"/>
                </a:ext>
              </a:extLst>
            </p:cNvPr>
            <p:cNvSpPr/>
            <p:nvPr>
              <p:custDataLst>
                <p:tags r:id="rId8"/>
              </p:custDataLst>
            </p:nvPr>
          </p:nvSpPr>
          <p:spPr>
            <a:xfrm>
              <a:off x="2743232" y="1439663"/>
              <a:ext cx="1741870" cy="830997"/>
            </a:xfrm>
            <a:prstGeom prst="rect">
              <a:avLst/>
            </a:prstGeom>
          </p:spPr>
          <p:txBody>
            <a:bodyPr wrap="square">
              <a:spAutoFit/>
            </a:bodyPr>
            <a:lstStyle/>
            <a:p>
              <a:pPr lvl="0" algn="just" fontAlgn="auto">
                <a:spcBef>
                  <a:spcPts val="0"/>
                </a:spcBef>
                <a:spcAft>
                  <a:spcPts val="0"/>
                </a:spcAft>
                <a:defRPr/>
              </a:pPr>
              <a:r>
                <a:rPr lang="zh-CN" altLang="en-US"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rPr>
                <a:t>一 </a:t>
              </a:r>
              <a:r>
                <a:rPr lang="en-US" altLang="zh-CN"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rPr>
                <a:t>/</a:t>
              </a:r>
              <a:endParaRPr lang="en-US" altLang="zh-CN" sz="20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PA-矩形 27">
              <a:hlinkClick r:id="rId15" action="ppaction://hlinksldjump"/>
              <a:extLst>
                <a:ext uri="{FF2B5EF4-FFF2-40B4-BE49-F238E27FC236}">
                  <a16:creationId xmlns:a16="http://schemas.microsoft.com/office/drawing/2014/main" xmlns="" id="{C43BCF0A-9B6A-46CF-9841-32EF0FD912CC}"/>
                </a:ext>
              </a:extLst>
            </p:cNvPr>
            <p:cNvSpPr/>
            <p:nvPr>
              <p:custDataLst>
                <p:tags r:id="rId9"/>
              </p:custDataLst>
            </p:nvPr>
          </p:nvSpPr>
          <p:spPr>
            <a:xfrm>
              <a:off x="3927420" y="1446788"/>
              <a:ext cx="5527095" cy="95410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第二次世界大战后资本主义的变化及其实质</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1" name="PA-组合 30">
            <a:extLst>
              <a:ext uri="{FF2B5EF4-FFF2-40B4-BE49-F238E27FC236}">
                <a16:creationId xmlns:a16="http://schemas.microsoft.com/office/drawing/2014/main" xmlns="" id="{338D0396-D71A-4A7F-A3E0-6A342328C4E8}"/>
              </a:ext>
            </a:extLst>
          </p:cNvPr>
          <p:cNvGrpSpPr/>
          <p:nvPr>
            <p:custDataLst>
              <p:tags r:id="rId3"/>
            </p:custDataLst>
          </p:nvPr>
        </p:nvGrpSpPr>
        <p:grpSpPr>
          <a:xfrm>
            <a:off x="2134848" y="3790522"/>
            <a:ext cx="9454970" cy="1015663"/>
            <a:chOff x="1283948" y="2888822"/>
            <a:chExt cx="9454970" cy="1015663"/>
          </a:xfrm>
        </p:grpSpPr>
        <p:grpSp>
          <p:nvGrpSpPr>
            <p:cNvPr id="38" name="组合 37">
              <a:extLst>
                <a:ext uri="{FF2B5EF4-FFF2-40B4-BE49-F238E27FC236}">
                  <a16:creationId xmlns:a16="http://schemas.microsoft.com/office/drawing/2014/main" xmlns="" id="{6876B0DD-0DDA-4533-AD91-D2D5C83924E1}"/>
                </a:ext>
              </a:extLst>
            </p:cNvPr>
            <p:cNvGrpSpPr/>
            <p:nvPr/>
          </p:nvGrpSpPr>
          <p:grpSpPr>
            <a:xfrm>
              <a:off x="1283948" y="2888822"/>
              <a:ext cx="9454970" cy="1015663"/>
              <a:chOff x="1041966" y="994023"/>
              <a:chExt cx="9454970" cy="1015663"/>
            </a:xfrm>
          </p:grpSpPr>
          <p:grpSp>
            <p:nvGrpSpPr>
              <p:cNvPr id="48" name="组合 47">
                <a:extLst>
                  <a:ext uri="{FF2B5EF4-FFF2-40B4-BE49-F238E27FC236}">
                    <a16:creationId xmlns:a16="http://schemas.microsoft.com/office/drawing/2014/main" xmlns="" id="{7716FFE6-BA74-4A19-88A5-EACE4D56A33C}"/>
                  </a:ext>
                </a:extLst>
              </p:cNvPr>
              <p:cNvGrpSpPr/>
              <p:nvPr/>
            </p:nvGrpSpPr>
            <p:grpSpPr>
              <a:xfrm>
                <a:off x="1041966" y="994023"/>
                <a:ext cx="9454970" cy="1015663"/>
                <a:chOff x="1041966" y="689223"/>
                <a:chExt cx="12685777" cy="1015663"/>
              </a:xfrm>
            </p:grpSpPr>
            <p:sp>
              <p:nvSpPr>
                <p:cNvPr id="50" name="PA-平行四边形 49">
                  <a:extLst>
                    <a:ext uri="{FF2B5EF4-FFF2-40B4-BE49-F238E27FC236}">
                      <a16:creationId xmlns:a16="http://schemas.microsoft.com/office/drawing/2014/main" xmlns="" id="{64BD7406-C62F-4946-B965-CBE7C70A53ED}"/>
                    </a:ext>
                  </a:extLst>
                </p:cNvPr>
                <p:cNvSpPr/>
                <p:nvPr>
                  <p:custDataLst>
                    <p:tags r:id="rId6"/>
                  </p:custDataLst>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PA-文本框 11">
                  <a:extLst>
                    <a:ext uri="{FF2B5EF4-FFF2-40B4-BE49-F238E27FC236}">
                      <a16:creationId xmlns:a16="http://schemas.microsoft.com/office/drawing/2014/main" xmlns="" id="{99202DFD-7D9B-41FF-BA48-AC08F7E4645B}"/>
                    </a:ext>
                  </a:extLst>
                </p:cNvPr>
                <p:cNvSpPr txBox="1"/>
                <p:nvPr>
                  <p:custDataLst>
                    <p:tags r:id="rId7"/>
                  </p:custDataLst>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9" name="PA-矩形 48">
                <a:extLst>
                  <a:ext uri="{FF2B5EF4-FFF2-40B4-BE49-F238E27FC236}">
                    <a16:creationId xmlns:a16="http://schemas.microsoft.com/office/drawing/2014/main" xmlns="" id="{A26BA24E-D678-49CB-9610-E9544582B907}"/>
                  </a:ext>
                </a:extLst>
              </p:cNvPr>
              <p:cNvSpPr/>
              <p:nvPr>
                <p:custDataLst>
                  <p:tags r:id="rId5"/>
                </p:custDataLst>
              </p:nvPr>
            </p:nvSpPr>
            <p:spPr>
              <a:xfrm>
                <a:off x="2896914" y="1065792"/>
                <a:ext cx="1622356" cy="830997"/>
              </a:xfrm>
              <a:prstGeom prst="rect">
                <a:avLst/>
              </a:prstGeom>
            </p:spPr>
            <p:txBody>
              <a:bodyPr wrap="square">
                <a:spAutoFit/>
              </a:bodyPr>
              <a:lstStyle/>
              <a:p>
                <a:pPr algn="just" fontAlgn="auto">
                  <a:spcBef>
                    <a:spcPts val="0"/>
                  </a:spcBef>
                  <a:spcAft>
                    <a:spcPts val="0"/>
                  </a:spcAft>
                  <a:defRPr/>
                </a:pPr>
                <a:r>
                  <a:rPr lang="zh-CN" altLang="en-US"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rPr>
                  <a:t>二 </a:t>
                </a:r>
                <a:r>
                  <a:rPr lang="en-US" altLang="zh-CN"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rPr>
                  <a:t>/</a:t>
                </a:r>
                <a:endParaRPr lang="zh-CN" altLang="en-US"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PA-矩形 38">
              <a:hlinkClick r:id="rId16" action="ppaction://hlinksldjump"/>
              <a:extLst>
                <a:ext uri="{FF2B5EF4-FFF2-40B4-BE49-F238E27FC236}">
                  <a16:creationId xmlns:a16="http://schemas.microsoft.com/office/drawing/2014/main" xmlns="" id="{87734C92-C951-4A34-8969-0848BC96AEFB}"/>
                </a:ext>
              </a:extLst>
            </p:cNvPr>
            <p:cNvSpPr/>
            <p:nvPr>
              <p:custDataLst>
                <p:tags r:id="rId4"/>
              </p:custDataLst>
            </p:nvPr>
          </p:nvSpPr>
          <p:spPr>
            <a:xfrm>
              <a:off x="4367877" y="2909711"/>
              <a:ext cx="5670899" cy="95410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2008</a:t>
              </a:r>
              <a:r>
                <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年国际金融危机以来资本主义的矛盾与冲突</a:t>
              </a:r>
            </a:p>
          </p:txBody>
        </p:sp>
      </p:grpSp>
      <p:sp>
        <p:nvSpPr>
          <p:cNvPr id="23" name="任意多边形: 形状 22">
            <a:extLst>
              <a:ext uri="{FF2B5EF4-FFF2-40B4-BE49-F238E27FC236}">
                <a16:creationId xmlns:a16="http://schemas.microsoft.com/office/drawing/2014/main" xmlns="" id="{49990E5E-551D-43A5-8F81-A849F6B1C4B4}"/>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形状 23">
            <a:extLst>
              <a:ext uri="{FF2B5EF4-FFF2-40B4-BE49-F238E27FC236}">
                <a16:creationId xmlns:a16="http://schemas.microsoft.com/office/drawing/2014/main" xmlns="" id="{F7791FB6-FC48-4DE7-AEC2-BF5932949880}"/>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1">
            <a:extLst>
              <a:ext uri="{FF2B5EF4-FFF2-40B4-BE49-F238E27FC236}">
                <a16:creationId xmlns:a16="http://schemas.microsoft.com/office/drawing/2014/main" xmlns="" id="{784187E9-E2AD-4176-9701-05B45CD633FC}"/>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目 录</a:t>
            </a:r>
          </a:p>
        </p:txBody>
      </p:sp>
      <p:sp>
        <p:nvSpPr>
          <p:cNvPr id="33" name="文本框 32">
            <a:extLst>
              <a:ext uri="{FF2B5EF4-FFF2-40B4-BE49-F238E27FC236}">
                <a16:creationId xmlns:a16="http://schemas.microsoft.com/office/drawing/2014/main" xmlns="" id="{9A66B549-61E0-48A5-90F1-4D68F3203101}"/>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contents</a:t>
            </a:r>
            <a:endParaRPr kumimoji="0" lang="zh-CN" altLang="en-US"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196629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1+#ppt_w/2"/>
                                          </p:val>
                                        </p:tav>
                                        <p:tav tm="100000">
                                          <p:val>
                                            <p:strVal val="#ppt_x"/>
                                          </p:val>
                                        </p:tav>
                                      </p:tavLst>
                                    </p:anim>
                                    <p:anim calcmode="lin" valueType="num">
                                      <p:cBhvr additive="base">
                                        <p:cTn id="33" dur="500" fill="hold"/>
                                        <p:tgtEl>
                                          <p:spTgt spid="25"/>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P spid="24" grpId="0" animBg="1"/>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xmlns="" id="{8C93E043-5634-4ADC-9BD8-A9C94080E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2" y="-45955"/>
            <a:ext cx="12301518" cy="69151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7490C26A-303D-40CF-8CE3-F77E52611EF0}"/>
              </a:ext>
            </a:extLst>
          </p:cNvPr>
          <p:cNvSpPr/>
          <p:nvPr/>
        </p:nvSpPr>
        <p:spPr>
          <a:xfrm>
            <a:off x="85016"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0" y="-57150"/>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a:extLst>
              <a:ext uri="{FF2B5EF4-FFF2-40B4-BE49-F238E27FC236}">
                <a16:creationId xmlns:a16="http://schemas.microsoft.com/office/drawing/2014/main" xmlns="" id="{94A2C4E9-39A6-41CC-A95F-1D0164C02328}"/>
              </a:ext>
            </a:extLst>
          </p:cNvPr>
          <p:cNvGrpSpPr/>
          <p:nvPr/>
        </p:nvGrpSpPr>
        <p:grpSpPr>
          <a:xfrm>
            <a:off x="608884" y="1397874"/>
            <a:ext cx="9454970" cy="1015663"/>
            <a:chOff x="608884" y="1397874"/>
            <a:chExt cx="9454970" cy="1015663"/>
          </a:xfrm>
        </p:grpSpPr>
        <p:grpSp>
          <p:nvGrpSpPr>
            <p:cNvPr id="26" name="组合 25">
              <a:extLst>
                <a:ext uri="{FF2B5EF4-FFF2-40B4-BE49-F238E27FC236}">
                  <a16:creationId xmlns:a16="http://schemas.microsoft.com/office/drawing/2014/main" xmlns="" id="{16332F1F-FCA5-444B-8EB7-D0F0E9C0849A}"/>
                </a:ext>
              </a:extLst>
            </p:cNvPr>
            <p:cNvGrpSpPr/>
            <p:nvPr/>
          </p:nvGrpSpPr>
          <p:grpSpPr>
            <a:xfrm>
              <a:off x="608884" y="1397874"/>
              <a:ext cx="9454970" cy="1015663"/>
              <a:chOff x="1041966" y="689223"/>
              <a:chExt cx="12685777" cy="1015663"/>
            </a:xfrm>
          </p:grpSpPr>
          <p:sp>
            <p:nvSpPr>
              <p:cNvPr id="29" name="平行四边形 28">
                <a:extLst>
                  <a:ext uri="{FF2B5EF4-FFF2-40B4-BE49-F238E27FC236}">
                    <a16:creationId xmlns:a16="http://schemas.microsoft.com/office/drawing/2014/main" xmlns="" id="{08A553DE-5BE2-4054-91AD-112A98B5C321}"/>
                  </a:ext>
                </a:extLst>
              </p:cNvPr>
              <p:cNvSpPr/>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11">
                <a:extLst>
                  <a:ext uri="{FF2B5EF4-FFF2-40B4-BE49-F238E27FC236}">
                    <a16:creationId xmlns:a16="http://schemas.microsoft.com/office/drawing/2014/main" xmlns="" id="{24F7A4CF-8989-4984-A658-2B8B2BD219FE}"/>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矩形 26">
              <a:extLst>
                <a:ext uri="{FF2B5EF4-FFF2-40B4-BE49-F238E27FC236}">
                  <a16:creationId xmlns:a16="http://schemas.microsoft.com/office/drawing/2014/main" xmlns="" id="{39774E4D-3513-4B58-9C52-5BBB20366877}"/>
                </a:ext>
              </a:extLst>
            </p:cNvPr>
            <p:cNvSpPr/>
            <p:nvPr/>
          </p:nvSpPr>
          <p:spPr>
            <a:xfrm>
              <a:off x="2743232" y="1439663"/>
              <a:ext cx="1741870" cy="830997"/>
            </a:xfrm>
            <a:prstGeom prst="rect">
              <a:avLst/>
            </a:prstGeom>
          </p:spPr>
          <p:txBody>
            <a:bodyPr wrap="square">
              <a:spAutoFit/>
            </a:bodyPr>
            <a:lstStyle/>
            <a:p>
              <a:pPr lvl="0" algn="just" fontAlgn="auto">
                <a:spcBef>
                  <a:spcPts val="0"/>
                </a:spcBef>
                <a:spcAft>
                  <a:spcPts val="0"/>
                </a:spcAft>
                <a:defRPr/>
              </a:pPr>
              <a:r>
                <a:rPr lang="zh-CN" altLang="en-US"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rPr>
                <a:t>一 </a:t>
              </a:r>
              <a:r>
                <a:rPr lang="en-US" altLang="zh-CN"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rPr>
                <a:t>/</a:t>
              </a:r>
              <a:endParaRPr lang="en-US" altLang="zh-CN" sz="20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a:hlinkClick r:id="rId4" action="ppaction://hlinksldjump"/>
              <a:extLst>
                <a:ext uri="{FF2B5EF4-FFF2-40B4-BE49-F238E27FC236}">
                  <a16:creationId xmlns:a16="http://schemas.microsoft.com/office/drawing/2014/main" xmlns="" id="{C43BCF0A-9B6A-46CF-9841-32EF0FD912CC}"/>
                </a:ext>
              </a:extLst>
            </p:cNvPr>
            <p:cNvSpPr/>
            <p:nvPr/>
          </p:nvSpPr>
          <p:spPr>
            <a:xfrm>
              <a:off x="4013608" y="1638521"/>
              <a:ext cx="4493538" cy="523220"/>
            </a:xfrm>
            <a:prstGeom prst="rect">
              <a:avLst/>
            </a:prstGeom>
          </p:spPr>
          <p:txBody>
            <a:bodyPr wrap="none">
              <a:spAutoFit/>
            </a:bodyPr>
            <a:lstStyle/>
            <a:p>
              <a:r>
                <a:rPr lang="zh-CN" altLang="en-US" sz="2800" b="1" dirty="0">
                  <a:ln w="0">
                    <a:noFill/>
                  </a:ln>
                  <a:latin typeface="Arial" panose="020B0604020202020204" pitchFamily="34" charset="0"/>
                  <a:ea typeface="微软雅黑" panose="020B0503020204020204" pitchFamily="34" charset="-122"/>
                  <a:sym typeface="Arial" panose="020B0604020202020204" pitchFamily="34" charset="0"/>
                </a:rPr>
                <a:t>资本主义从自由竞争到垄断</a:t>
              </a:r>
            </a:p>
          </p:txBody>
        </p:sp>
      </p:grpSp>
      <p:grpSp>
        <p:nvGrpSpPr>
          <p:cNvPr id="31" name="组合 30">
            <a:extLst>
              <a:ext uri="{FF2B5EF4-FFF2-40B4-BE49-F238E27FC236}">
                <a16:creationId xmlns:a16="http://schemas.microsoft.com/office/drawing/2014/main" xmlns="" id="{338D0396-D71A-4A7F-A3E0-6A342328C4E8}"/>
              </a:ext>
            </a:extLst>
          </p:cNvPr>
          <p:cNvGrpSpPr/>
          <p:nvPr/>
        </p:nvGrpSpPr>
        <p:grpSpPr>
          <a:xfrm>
            <a:off x="1283948" y="2888822"/>
            <a:ext cx="9454970" cy="1015663"/>
            <a:chOff x="1283948" y="2888822"/>
            <a:chExt cx="9454970" cy="1015663"/>
          </a:xfrm>
        </p:grpSpPr>
        <p:grpSp>
          <p:nvGrpSpPr>
            <p:cNvPr id="38" name="组合 37">
              <a:extLst>
                <a:ext uri="{FF2B5EF4-FFF2-40B4-BE49-F238E27FC236}">
                  <a16:creationId xmlns:a16="http://schemas.microsoft.com/office/drawing/2014/main" xmlns="" id="{6876B0DD-0DDA-4533-AD91-D2D5C83924E1}"/>
                </a:ext>
              </a:extLst>
            </p:cNvPr>
            <p:cNvGrpSpPr/>
            <p:nvPr/>
          </p:nvGrpSpPr>
          <p:grpSpPr>
            <a:xfrm>
              <a:off x="1283948" y="2888822"/>
              <a:ext cx="9454970" cy="1015663"/>
              <a:chOff x="1041966" y="994023"/>
              <a:chExt cx="9454970" cy="1015663"/>
            </a:xfrm>
          </p:grpSpPr>
          <p:grpSp>
            <p:nvGrpSpPr>
              <p:cNvPr id="48" name="组合 47">
                <a:extLst>
                  <a:ext uri="{FF2B5EF4-FFF2-40B4-BE49-F238E27FC236}">
                    <a16:creationId xmlns:a16="http://schemas.microsoft.com/office/drawing/2014/main" xmlns="" id="{7716FFE6-BA74-4A19-88A5-EACE4D56A33C}"/>
                  </a:ext>
                </a:extLst>
              </p:cNvPr>
              <p:cNvGrpSpPr/>
              <p:nvPr/>
            </p:nvGrpSpPr>
            <p:grpSpPr>
              <a:xfrm>
                <a:off x="1041966" y="994023"/>
                <a:ext cx="9454970" cy="1015663"/>
                <a:chOff x="1041966" y="689223"/>
                <a:chExt cx="12685777" cy="1015663"/>
              </a:xfrm>
            </p:grpSpPr>
            <p:sp>
              <p:nvSpPr>
                <p:cNvPr id="50" name="平行四边形 49">
                  <a:extLst>
                    <a:ext uri="{FF2B5EF4-FFF2-40B4-BE49-F238E27FC236}">
                      <a16:creationId xmlns:a16="http://schemas.microsoft.com/office/drawing/2014/main" xmlns="" id="{64BD7406-C62F-4946-B965-CBE7C70A53ED}"/>
                    </a:ext>
                  </a:extLst>
                </p:cNvPr>
                <p:cNvSpPr/>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11">
                  <a:extLst>
                    <a:ext uri="{FF2B5EF4-FFF2-40B4-BE49-F238E27FC236}">
                      <a16:creationId xmlns:a16="http://schemas.microsoft.com/office/drawing/2014/main" xmlns="" id="{99202DFD-7D9B-41FF-BA48-AC08F7E4645B}"/>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9" name="矩形 48">
                <a:extLst>
                  <a:ext uri="{FF2B5EF4-FFF2-40B4-BE49-F238E27FC236}">
                    <a16:creationId xmlns:a16="http://schemas.microsoft.com/office/drawing/2014/main" xmlns="" id="{A26BA24E-D678-49CB-9610-E9544582B907}"/>
                  </a:ext>
                </a:extLst>
              </p:cNvPr>
              <p:cNvSpPr/>
              <p:nvPr/>
            </p:nvSpPr>
            <p:spPr>
              <a:xfrm>
                <a:off x="3176314" y="1065792"/>
                <a:ext cx="1622356" cy="830997"/>
              </a:xfrm>
              <a:prstGeom prst="rect">
                <a:avLst/>
              </a:prstGeom>
            </p:spPr>
            <p:txBody>
              <a:bodyPr wrap="square">
                <a:spAutoFit/>
              </a:bodyPr>
              <a:lstStyle/>
              <a:p>
                <a:pPr algn="just" fontAlgn="auto">
                  <a:spcBef>
                    <a:spcPts val="0"/>
                  </a:spcBef>
                  <a:spcAft>
                    <a:spcPts val="0"/>
                  </a:spcAft>
                  <a:defRPr/>
                </a:pPr>
                <a:r>
                  <a:rPr lang="zh-CN" altLang="en-US"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rPr>
                  <a:t>二 </a:t>
                </a:r>
                <a:r>
                  <a:rPr lang="en-US" altLang="zh-CN"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rPr>
                  <a:t>/</a:t>
                </a:r>
                <a:endParaRPr lang="zh-CN" altLang="en-US"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矩形 38">
              <a:hlinkClick r:id="rId5" action="ppaction://hlinksldjump"/>
              <a:extLst>
                <a:ext uri="{FF2B5EF4-FFF2-40B4-BE49-F238E27FC236}">
                  <a16:creationId xmlns:a16="http://schemas.microsoft.com/office/drawing/2014/main" xmlns="" id="{87734C92-C951-4A34-8969-0848BC96AEFB}"/>
                </a:ext>
              </a:extLst>
            </p:cNvPr>
            <p:cNvSpPr/>
            <p:nvPr/>
          </p:nvSpPr>
          <p:spPr>
            <a:xfrm>
              <a:off x="4673840" y="3126755"/>
              <a:ext cx="5286736" cy="523220"/>
            </a:xfrm>
            <a:prstGeom prst="rect">
              <a:avLst/>
            </a:prstGeom>
          </p:spPr>
          <p:txBody>
            <a:bodyPr wrap="square">
              <a:spAutoFit/>
            </a:bodyPr>
            <a:lstStyle/>
            <a:p>
              <a:r>
                <a:rPr lang="zh-CN" altLang="en-US" sz="2800" b="1" dirty="0">
                  <a:ln w="0">
                    <a:noFill/>
                  </a:ln>
                  <a:latin typeface="Arial" panose="020B0604020202020204" pitchFamily="34" charset="0"/>
                  <a:ea typeface="微软雅黑" panose="020B0503020204020204" pitchFamily="34" charset="-122"/>
                  <a:sym typeface="Arial" panose="020B0604020202020204" pitchFamily="34" charset="0"/>
                </a:rPr>
                <a:t>垄断资本主义的发展</a:t>
              </a:r>
            </a:p>
          </p:txBody>
        </p:sp>
      </p:grpSp>
      <p:grpSp>
        <p:nvGrpSpPr>
          <p:cNvPr id="52" name="组合 51">
            <a:extLst>
              <a:ext uri="{FF2B5EF4-FFF2-40B4-BE49-F238E27FC236}">
                <a16:creationId xmlns:a16="http://schemas.microsoft.com/office/drawing/2014/main" xmlns="" id="{3290B657-2805-47A4-8AD1-B781B27A1FF2}"/>
              </a:ext>
            </a:extLst>
          </p:cNvPr>
          <p:cNvGrpSpPr/>
          <p:nvPr/>
        </p:nvGrpSpPr>
        <p:grpSpPr>
          <a:xfrm>
            <a:off x="2284484" y="4379771"/>
            <a:ext cx="9454970" cy="1015663"/>
            <a:chOff x="2284484" y="4379771"/>
            <a:chExt cx="9454970" cy="1015663"/>
          </a:xfrm>
        </p:grpSpPr>
        <p:grpSp>
          <p:nvGrpSpPr>
            <p:cNvPr id="53" name="组合 52">
              <a:extLst>
                <a:ext uri="{FF2B5EF4-FFF2-40B4-BE49-F238E27FC236}">
                  <a16:creationId xmlns:a16="http://schemas.microsoft.com/office/drawing/2014/main" xmlns="" id="{961E3354-F83F-4EEC-AC30-52C0B2C4B92D}"/>
                </a:ext>
              </a:extLst>
            </p:cNvPr>
            <p:cNvGrpSpPr/>
            <p:nvPr/>
          </p:nvGrpSpPr>
          <p:grpSpPr>
            <a:xfrm>
              <a:off x="2284484" y="4379771"/>
              <a:ext cx="9454970" cy="1015663"/>
              <a:chOff x="1041966" y="994023"/>
              <a:chExt cx="9454970" cy="1015663"/>
            </a:xfrm>
          </p:grpSpPr>
          <p:grpSp>
            <p:nvGrpSpPr>
              <p:cNvPr id="55" name="组合 54">
                <a:extLst>
                  <a:ext uri="{FF2B5EF4-FFF2-40B4-BE49-F238E27FC236}">
                    <a16:creationId xmlns:a16="http://schemas.microsoft.com/office/drawing/2014/main" xmlns="" id="{BD0D5B95-A349-4D44-8163-7CE85A3AF699}"/>
                  </a:ext>
                </a:extLst>
              </p:cNvPr>
              <p:cNvGrpSpPr/>
              <p:nvPr/>
            </p:nvGrpSpPr>
            <p:grpSpPr>
              <a:xfrm>
                <a:off x="1041966" y="994023"/>
                <a:ext cx="9454970" cy="1015663"/>
                <a:chOff x="1041966" y="689223"/>
                <a:chExt cx="12685777" cy="1015663"/>
              </a:xfrm>
            </p:grpSpPr>
            <p:sp>
              <p:nvSpPr>
                <p:cNvPr id="57" name="平行四边形 56">
                  <a:extLst>
                    <a:ext uri="{FF2B5EF4-FFF2-40B4-BE49-F238E27FC236}">
                      <a16:creationId xmlns:a16="http://schemas.microsoft.com/office/drawing/2014/main" xmlns="" id="{0A3D85E0-B30E-4BEB-B5C8-1AF5EEAB74A0}"/>
                    </a:ext>
                  </a:extLst>
                </p:cNvPr>
                <p:cNvSpPr/>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文本框 11">
                  <a:extLst>
                    <a:ext uri="{FF2B5EF4-FFF2-40B4-BE49-F238E27FC236}">
                      <a16:creationId xmlns:a16="http://schemas.microsoft.com/office/drawing/2014/main" xmlns="" id="{1D50A808-25E4-4721-BF00-0613EA0200E0}"/>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6" name="矩形 55">
                <a:extLst>
                  <a:ext uri="{FF2B5EF4-FFF2-40B4-BE49-F238E27FC236}">
                    <a16:creationId xmlns:a16="http://schemas.microsoft.com/office/drawing/2014/main" xmlns="" id="{84C8F6EC-59C4-4A95-8C91-DDDFFB489FF6}"/>
                  </a:ext>
                </a:extLst>
              </p:cNvPr>
              <p:cNvSpPr/>
              <p:nvPr/>
            </p:nvSpPr>
            <p:spPr>
              <a:xfrm>
                <a:off x="2941269" y="1068294"/>
                <a:ext cx="7345658" cy="830997"/>
              </a:xfrm>
              <a:prstGeom prst="rect">
                <a:avLst/>
              </a:prstGeom>
            </p:spPr>
            <p:txBody>
              <a:bodyPr wrap="square">
                <a:spAutoFit/>
              </a:bodyPr>
              <a:lstStyle/>
              <a:p>
                <a:pPr algn="just" fontAlgn="auto">
                  <a:spcBef>
                    <a:spcPts val="0"/>
                  </a:spcBef>
                  <a:spcAft>
                    <a:spcPts val="0"/>
                  </a:spcAft>
                  <a:defRPr/>
                </a:pPr>
                <a:r>
                  <a:rPr lang="zh-CN" altLang="en-US"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rPr>
                  <a:t>三 </a:t>
                </a:r>
                <a:r>
                  <a:rPr lang="en-US" altLang="zh-CN"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rPr>
                  <a:t>/</a:t>
                </a:r>
                <a:endParaRPr lang="zh-CN" altLang="en-US" sz="4800" b="1" dirty="0">
                  <a:ln w="0">
                    <a:noFill/>
                  </a:ln>
                  <a:solidFill>
                    <a:srgbClr val="B26A37"/>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4" name="矩形 53">
              <a:hlinkClick r:id="rId6" action="ppaction://hlinksldjump"/>
              <a:extLst>
                <a:ext uri="{FF2B5EF4-FFF2-40B4-BE49-F238E27FC236}">
                  <a16:creationId xmlns:a16="http://schemas.microsoft.com/office/drawing/2014/main" xmlns="" id="{DF673290-35B1-4C2E-B528-0069E3655C73}"/>
                </a:ext>
              </a:extLst>
            </p:cNvPr>
            <p:cNvSpPr/>
            <p:nvPr/>
          </p:nvSpPr>
          <p:spPr>
            <a:xfrm>
              <a:off x="5506596" y="4612560"/>
              <a:ext cx="3416320" cy="523220"/>
            </a:xfrm>
            <a:prstGeom prst="rect">
              <a:avLst/>
            </a:prstGeom>
          </p:spPr>
          <p:txBody>
            <a:bodyPr wrap="none">
              <a:spAutoFit/>
            </a:bodyPr>
            <a:lstStyle/>
            <a:p>
              <a:r>
                <a:rPr lang="zh-CN" altLang="en-US" sz="2800" b="1" dirty="0">
                  <a:ln w="0">
                    <a:noFill/>
                  </a:ln>
                  <a:latin typeface="Arial" panose="020B0604020202020204" pitchFamily="34" charset="0"/>
                  <a:ea typeface="微软雅黑" panose="020B0503020204020204" pitchFamily="34" charset="-122"/>
                  <a:sym typeface="Arial" panose="020B0604020202020204" pitchFamily="34" charset="0"/>
                </a:rPr>
                <a:t>经济全球化及其影响</a:t>
              </a: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24502" y="-6921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contents</a:t>
            </a:r>
            <a:endParaRPr kumimoji="0" lang="zh-CN" altLang="en-US"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034319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1+#ppt_w/2"/>
                                          </p:val>
                                        </p:tav>
                                        <p:tav tm="100000">
                                          <p:val>
                                            <p:strVal val="#ppt_x"/>
                                          </p:val>
                                        </p:tav>
                                      </p:tavLst>
                                    </p:anim>
                                    <p:anim calcmode="lin" valueType="num">
                                      <p:cBhvr additive="base">
                                        <p:cTn id="33" dur="500" fill="hold"/>
                                        <p:tgtEl>
                                          <p:spTgt spid="25"/>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500" fill="hold"/>
                                        <p:tgtEl>
                                          <p:spTgt spid="52"/>
                                        </p:tgtEl>
                                        <p:attrNameLst>
                                          <p:attrName>ppt_x</p:attrName>
                                        </p:attrNameLst>
                                      </p:cBhvr>
                                      <p:tavLst>
                                        <p:tav tm="0">
                                          <p:val>
                                            <p:strVal val="1+#ppt_w/2"/>
                                          </p:val>
                                        </p:tav>
                                        <p:tav tm="100000">
                                          <p:val>
                                            <p:strVal val="#ppt_x"/>
                                          </p:val>
                                        </p:tav>
                                      </p:tavLst>
                                    </p:anim>
                                    <p:anim calcmode="lin" valueType="num">
                                      <p:cBhvr additive="base">
                                        <p:cTn id="43"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圆角矩形 34">
            <a:extLst>
              <a:ext uri="{FF2B5EF4-FFF2-40B4-BE49-F238E27FC236}">
                <a16:creationId xmlns:a16="http://schemas.microsoft.com/office/drawing/2014/main" xmlns="" id="{861EB248-BEF8-41FA-956B-7DB3DBB0CAA5}"/>
              </a:ext>
            </a:extLst>
          </p:cNvPr>
          <p:cNvSpPr/>
          <p:nvPr>
            <p:custDataLst>
              <p:tags r:id="rId1"/>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）变化的主要表现</a:t>
            </a:r>
          </a:p>
        </p:txBody>
      </p:sp>
      <p:graphicFrame>
        <p:nvGraphicFramePr>
          <p:cNvPr id="70" name="PA-表格 69">
            <a:extLst>
              <a:ext uri="{FF2B5EF4-FFF2-40B4-BE49-F238E27FC236}">
                <a16:creationId xmlns:a16="http://schemas.microsoft.com/office/drawing/2014/main" xmlns="" id="{4B4E6397-F35F-4B57-B348-10B42879D919}"/>
              </a:ext>
            </a:extLst>
          </p:cNvPr>
          <p:cNvGraphicFramePr>
            <a:graphicFrameLocks noGrp="1"/>
          </p:cNvGraphicFramePr>
          <p:nvPr>
            <p:custDataLst>
              <p:tags r:id="rId2"/>
            </p:custDataLst>
            <p:extLst>
              <p:ext uri="{D42A27DB-BD31-4B8C-83A1-F6EECF244321}">
                <p14:modId xmlns:p14="http://schemas.microsoft.com/office/powerpoint/2010/main" val="1716172398"/>
              </p:ext>
            </p:extLst>
          </p:nvPr>
        </p:nvGraphicFramePr>
        <p:xfrm>
          <a:off x="989037" y="2491478"/>
          <a:ext cx="10794468" cy="4119874"/>
        </p:xfrm>
        <a:graphic>
          <a:graphicData uri="http://schemas.openxmlformats.org/drawingml/2006/table">
            <a:tbl>
              <a:tblPr/>
              <a:tblGrid>
                <a:gridCol w="2174580">
                  <a:extLst>
                    <a:ext uri="{9D8B030D-6E8A-4147-A177-3AD203B41FA5}">
                      <a16:colId xmlns:a16="http://schemas.microsoft.com/office/drawing/2014/main" xmlns="" val="20000"/>
                    </a:ext>
                  </a:extLst>
                </a:gridCol>
                <a:gridCol w="2277618">
                  <a:extLst>
                    <a:ext uri="{9D8B030D-6E8A-4147-A177-3AD203B41FA5}">
                      <a16:colId xmlns:a16="http://schemas.microsoft.com/office/drawing/2014/main" xmlns="" val="20001"/>
                    </a:ext>
                  </a:extLst>
                </a:gridCol>
                <a:gridCol w="2071542">
                  <a:extLst>
                    <a:ext uri="{9D8B030D-6E8A-4147-A177-3AD203B41FA5}">
                      <a16:colId xmlns:a16="http://schemas.microsoft.com/office/drawing/2014/main" xmlns="" val="20002"/>
                    </a:ext>
                  </a:extLst>
                </a:gridCol>
                <a:gridCol w="4270728">
                  <a:extLst>
                    <a:ext uri="{9D8B030D-6E8A-4147-A177-3AD203B41FA5}">
                      <a16:colId xmlns:a16="http://schemas.microsoft.com/office/drawing/2014/main" xmlns="" val="20003"/>
                    </a:ext>
                  </a:extLst>
                </a:gridCol>
              </a:tblGrid>
              <a:tr h="685653">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zh-CN" sz="20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sym typeface="Arial" panose="020B0604020202020204" pitchFamily="34" charset="0"/>
                        </a:rPr>
                        <a:t>时期</a:t>
                      </a:r>
                    </a:p>
                  </a:txBody>
                  <a:tcPr marL="0" marR="0" marT="0" marB="0" anchor="ctr" horzOverflow="overflow">
                    <a:lnL w="190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B26A37"/>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zh-CN" sz="2000" b="1" i="0" u="none" strike="noStrike" cap="none" normalizeH="0" baseline="0">
                          <a:ln>
                            <a:noFill/>
                          </a:ln>
                          <a:solidFill>
                            <a:schemeClr val="bg1"/>
                          </a:solidFill>
                          <a:effectLst/>
                          <a:latin typeface="Arial" panose="020B0604020202020204" pitchFamily="34" charset="0"/>
                          <a:ea typeface="微软雅黑" panose="020B0503020204020204" pitchFamily="34" charset="-122"/>
                          <a:sym typeface="Arial" panose="020B0604020202020204" pitchFamily="34" charset="0"/>
                        </a:rPr>
                        <a:t>所有制形式</a:t>
                      </a:r>
                    </a:p>
                  </a:txBody>
                  <a:tcPr marL="0" marR="0"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B26A37"/>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zh-CN" sz="2000" b="1" i="0" u="none" strike="noStrike" cap="none" normalizeH="0" baseline="0">
                          <a:ln>
                            <a:noFill/>
                          </a:ln>
                          <a:solidFill>
                            <a:schemeClr val="bg1"/>
                          </a:solidFill>
                          <a:effectLst/>
                          <a:latin typeface="Arial" panose="020B0604020202020204" pitchFamily="34" charset="0"/>
                          <a:ea typeface="微软雅黑" panose="020B0503020204020204" pitchFamily="34" charset="-122"/>
                          <a:sym typeface="Arial" panose="020B0604020202020204" pitchFamily="34" charset="0"/>
                        </a:rPr>
                        <a:t>所有权与</a:t>
                      </a:r>
                      <a:endParaRPr kumimoji="0" lang="en-US" altLang="zh-CN" sz="2000" b="1" i="0" u="none" strike="noStrike" cap="none" normalizeH="0" baseline="0">
                        <a:ln>
                          <a:noFill/>
                        </a:ln>
                        <a:solidFill>
                          <a:schemeClr val="bg1"/>
                        </a:solidFill>
                        <a:effectLst/>
                        <a:latin typeface="Arial" panose="020B0604020202020204" pitchFamily="34" charset="0"/>
                        <a:ea typeface="微软雅黑" panose="020B0503020204020204" pitchFamily="34" charset="-122"/>
                        <a:sym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zh-CN" sz="2000" b="1" i="0" u="none" strike="noStrike" cap="none" normalizeH="0" baseline="0">
                          <a:ln>
                            <a:noFill/>
                          </a:ln>
                          <a:solidFill>
                            <a:schemeClr val="bg1"/>
                          </a:solidFill>
                          <a:effectLst/>
                          <a:latin typeface="Arial" panose="020B0604020202020204" pitchFamily="34" charset="0"/>
                          <a:ea typeface="微软雅黑" panose="020B0503020204020204" pitchFamily="34" charset="-122"/>
                          <a:sym typeface="Arial" panose="020B0604020202020204" pitchFamily="34" charset="0"/>
                        </a:rPr>
                        <a:t>控制权的关系</a:t>
                      </a:r>
                    </a:p>
                  </a:txBody>
                  <a:tcPr marL="0" marR="0"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B26A37"/>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zh-CN" sz="20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sym typeface="Arial" panose="020B0604020202020204" pitchFamily="34" charset="0"/>
                        </a:rPr>
                        <a:t>雇佣关系</a:t>
                      </a:r>
                    </a:p>
                  </a:txBody>
                  <a:tcPr marL="0" marR="0" marT="0" marB="0" anchor="ctr" horzOverflow="overflow">
                    <a:lnL w="31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B26A37"/>
                    </a:solidFill>
                  </a:tcPr>
                </a:tc>
                <a:extLst>
                  <a:ext uri="{0D108BD9-81ED-4DB2-BD59-A6C34878D82A}">
                    <a16:rowId xmlns:a16="http://schemas.microsoft.com/office/drawing/2014/main" xmlns="" val="10000"/>
                  </a:ext>
                </a:extLst>
              </a:tr>
              <a:tr h="685653">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资本主义发展初期</a:t>
                      </a:r>
                      <a:endParaRPr kumimoji="0" lang="zh-CN" altLang="zh-CN" sz="2000" b="0" i="0" u="none" strike="noStrike" cap="none" normalizeH="0" baseline="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190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E5C36B"/>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私人</a:t>
                      </a:r>
                      <a:r>
                        <a:rPr kumimoji="0" lang="zh-CN" altLang="zh-CN"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资本所有制</a:t>
                      </a:r>
                      <a:endParaRPr kumimoji="0" lang="zh-CN" altLang="zh-CN"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E5C36B"/>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统一</a:t>
                      </a:r>
                      <a:endParaRPr kumimoji="0" lang="zh-CN" altLang="zh-CN" sz="2000" b="0" i="0" u="none" strike="noStrike" cap="none" normalizeH="0" baseline="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E5C36B"/>
                    </a:solidFill>
                  </a:tcPr>
                </a:tc>
                <a:tc>
                  <a:txBody>
                    <a:bodyPr/>
                    <a:lstStyle>
                      <a:lvl1pPr indent="623888">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pPr>
                      <a:r>
                        <a:rPr kumimoji="0" lang="zh-CN" altLang="en-US"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资本家直接监督雇佣劳动者，资本家占有全部剩余价值</a:t>
                      </a:r>
                      <a:endParaRPr kumimoji="0" lang="en-US" altLang="zh-CN"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E5C36B"/>
                    </a:solidFill>
                  </a:tcPr>
                </a:tc>
                <a:extLst>
                  <a:ext uri="{0D108BD9-81ED-4DB2-BD59-A6C34878D82A}">
                    <a16:rowId xmlns:a16="http://schemas.microsoft.com/office/drawing/2014/main" xmlns="" val="10001"/>
                  </a:ext>
                </a:extLst>
              </a:tr>
              <a:tr h="1028480">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19</a:t>
                      </a:r>
                      <a:r>
                        <a:rPr kumimoji="0" lang="zh-CN" altLang="en-US" sz="20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世纪末</a:t>
                      </a:r>
                      <a:r>
                        <a:rPr kumimoji="0" lang="en-US" altLang="zh-CN" sz="20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20</a:t>
                      </a:r>
                      <a:r>
                        <a:rPr kumimoji="0" lang="zh-CN" altLang="en-US" sz="20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世纪初</a:t>
                      </a:r>
                      <a:endParaRPr kumimoji="0" lang="zh-CN" altLang="en-US" sz="2000" b="0" i="0" u="none" strike="noStrike" cap="none" normalizeH="0" baseline="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190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E5C36B"/>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zh-CN" sz="2000" b="0" i="0" u="none" strike="noStrike" cap="none" normalizeH="0" baseline="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私人股份资本所有制</a:t>
                      </a:r>
                      <a:endParaRPr kumimoji="0" lang="zh-CN" altLang="zh-CN" sz="2000" b="0" i="0" u="none" strike="noStrike" cap="none" normalizeH="0" baseline="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E5C36B"/>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分离</a:t>
                      </a:r>
                      <a:endParaRPr kumimoji="0" lang="zh-CN" altLang="zh-CN"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E5C36B"/>
                    </a:solidFill>
                  </a:tcPr>
                </a:tc>
                <a:tc>
                  <a:txBody>
                    <a:bodyPr/>
                    <a:lstStyle>
                      <a:lvl1pPr indent="623888">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pPr>
                      <a:r>
                        <a:rPr kumimoji="0" lang="zh-CN" altLang="en-US"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资本家间接控制雇佣劳动者</a:t>
                      </a:r>
                    </a:p>
                    <a:p>
                      <a:pPr marL="0"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tabLst/>
                      </a:pPr>
                      <a:r>
                        <a:rPr kumimoji="0" lang="zh-CN" altLang="en-US"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股东以股息形式得到部分剩余价值</a:t>
                      </a:r>
                      <a:endParaRPr kumimoji="0" lang="en-US" altLang="zh-CN"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E5C36B"/>
                    </a:solidFill>
                  </a:tcPr>
                </a:tc>
                <a:extLst>
                  <a:ext uri="{0D108BD9-81ED-4DB2-BD59-A6C34878D82A}">
                    <a16:rowId xmlns:a16="http://schemas.microsoft.com/office/drawing/2014/main" xmlns="" val="10002"/>
                  </a:ext>
                </a:extLst>
              </a:tr>
              <a:tr h="685653">
                <a:tc rowSpan="2">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zh-CN"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“二战”后</a:t>
                      </a:r>
                      <a:endParaRPr kumimoji="0" lang="zh-CN" altLang="zh-CN"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190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5C36B"/>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zh-CN"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国家资本所有制</a:t>
                      </a:r>
                      <a:endParaRPr kumimoji="0" lang="zh-CN" altLang="zh-CN"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E5C36B"/>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zh-CN"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分离</a:t>
                      </a:r>
                      <a:endParaRPr kumimoji="0" lang="zh-CN" altLang="zh-CN"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E5C36B"/>
                    </a:solidFill>
                  </a:tcPr>
                </a:tc>
                <a:tc>
                  <a:txBody>
                    <a:bodyPr/>
                    <a:lstStyle>
                      <a:lvl1pPr indent="623888">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总资本家剥削雇佣劳动者</a:t>
                      </a:r>
                      <a:endParaRPr kumimoji="0" lang="zh-CN" altLang="zh-CN"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rgbClr val="E5C36B"/>
                    </a:solidFill>
                  </a:tcPr>
                </a:tc>
                <a:extLst>
                  <a:ext uri="{0D108BD9-81ED-4DB2-BD59-A6C34878D82A}">
                    <a16:rowId xmlns:a16="http://schemas.microsoft.com/office/drawing/2014/main" xmlns="" val="10003"/>
                  </a:ext>
                </a:extLst>
              </a:tr>
              <a:tr h="685653">
                <a:tc vMerge="1">
                  <a:txBody>
                    <a:bodyPr/>
                    <a:lstStyle/>
                    <a:p>
                      <a:endParaRPr lang="zh-CN" altLang="en-US"/>
                    </a:p>
                  </a:txBody>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zh-CN"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法人资本所有制</a:t>
                      </a:r>
                      <a:endParaRPr kumimoji="0" lang="zh-CN" altLang="zh-CN"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5C36B"/>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趋于合一</a:t>
                      </a:r>
                      <a:endParaRPr kumimoji="0" lang="zh-CN" altLang="zh-CN"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5C36B"/>
                    </a:solidFill>
                  </a:tcPr>
                </a:tc>
                <a:tc>
                  <a:txBody>
                    <a:bodyPr/>
                    <a:lstStyle>
                      <a:lvl1pPr indent="623888">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360363" indent="-1841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536575" indent="-176213">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720725" indent="-1841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896938" indent="-176213">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13541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18113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22685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2725738" indent="-176213"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tabLst/>
                      </a:pPr>
                      <a:r>
                        <a:rPr kumimoji="0" lang="zh-CN" altLang="zh-CN" sz="20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rPr>
                        <a:t>基于资本雇佣劳动的垄断资本集体所有制</a:t>
                      </a:r>
                      <a:endParaRPr kumimoji="0" lang="zh-CN" altLang="zh-CN" sz="2000" b="0" i="0" u="none" strike="noStrike" cap="none" normalizeH="0" baseline="0" dirty="0">
                        <a:ln>
                          <a:noFill/>
                        </a:ln>
                        <a:solidFill>
                          <a:srgbClr val="000000"/>
                        </a:solidFill>
                        <a:effectLst/>
                        <a:latin typeface="Arial" panose="020B0604020202020204" pitchFamily="34" charset="0"/>
                        <a:ea typeface="微软雅黑" panose="020B0503020204020204" pitchFamily="34" charset="-122"/>
                        <a:sym typeface="Arial" panose="020B0604020202020204" pitchFamily="34" charset="0"/>
                      </a:endParaRPr>
                    </a:p>
                  </a:txBody>
                  <a:tcPr marL="0" marR="0" marT="0" marB="0" anchor="ctr" horzOverflow="overflow">
                    <a:lnL w="31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E5C36B"/>
                    </a:solidFill>
                  </a:tcPr>
                </a:tc>
                <a:extLst>
                  <a:ext uri="{0D108BD9-81ED-4DB2-BD59-A6C34878D82A}">
                    <a16:rowId xmlns:a16="http://schemas.microsoft.com/office/drawing/2014/main" xmlns="" val="10004"/>
                  </a:ext>
                </a:extLst>
              </a:tr>
            </a:tbl>
          </a:graphicData>
        </a:graphic>
      </p:graphicFrame>
      <p:grpSp>
        <p:nvGrpSpPr>
          <p:cNvPr id="36" name="PA-组合 23">
            <a:extLst>
              <a:ext uri="{FF2B5EF4-FFF2-40B4-BE49-F238E27FC236}">
                <a16:creationId xmlns:a16="http://schemas.microsoft.com/office/drawing/2014/main" xmlns="" id="{B7F0C0BD-6885-4CFD-98F0-AA08978A04EB}"/>
              </a:ext>
            </a:extLst>
          </p:cNvPr>
          <p:cNvGrpSpPr/>
          <p:nvPr>
            <p:custDataLst>
              <p:tags r:id="rId3"/>
            </p:custDataLst>
          </p:nvPr>
        </p:nvGrpSpPr>
        <p:grpSpPr>
          <a:xfrm>
            <a:off x="1247893" y="186307"/>
            <a:ext cx="8518973" cy="728093"/>
            <a:chOff x="-18932" y="186307"/>
            <a:chExt cx="8518973" cy="728093"/>
          </a:xfrm>
        </p:grpSpPr>
        <p:sp>
          <p:nvSpPr>
            <p:cNvPr id="37" name="PA-矩形 24">
              <a:extLst>
                <a:ext uri="{FF2B5EF4-FFF2-40B4-BE49-F238E27FC236}">
                  <a16:creationId xmlns:a16="http://schemas.microsoft.com/office/drawing/2014/main" xmlns="" id="{BB7EFA72-2C21-476F-A426-20CED304EBFE}"/>
                </a:ext>
              </a:extLst>
            </p:cNvPr>
            <p:cNvSpPr/>
            <p:nvPr>
              <p:custDataLst>
                <p:tags r:id="rId6"/>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4" name="PA-平行四边形 25">
              <a:extLst>
                <a:ext uri="{FF2B5EF4-FFF2-40B4-BE49-F238E27FC236}">
                  <a16:creationId xmlns:a16="http://schemas.microsoft.com/office/drawing/2014/main" xmlns="" id="{B73FC9FA-B99F-439B-86FF-96470F5ED244}"/>
                </a:ext>
              </a:extLst>
            </p:cNvPr>
            <p:cNvSpPr/>
            <p:nvPr>
              <p:custDataLst>
                <p:tags r:id="rId7"/>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5" name="PA-Flowchart: Manual Input 27">
              <a:extLst>
                <a:ext uri="{FF2B5EF4-FFF2-40B4-BE49-F238E27FC236}">
                  <a16:creationId xmlns:a16="http://schemas.microsoft.com/office/drawing/2014/main" xmlns="" id="{1125C031-081E-4B55-B31F-80EB4A23D330}"/>
                </a:ext>
              </a:extLst>
            </p:cNvPr>
            <p:cNvSpPr/>
            <p:nvPr>
              <p:custDataLst>
                <p:tags r:id="rId8"/>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6" name="PA-矩形 28">
              <a:extLst>
                <a:ext uri="{FF2B5EF4-FFF2-40B4-BE49-F238E27FC236}">
                  <a16:creationId xmlns:a16="http://schemas.microsoft.com/office/drawing/2014/main" xmlns="" id="{8CE1D857-D4A5-4507-94AA-3BFC63948CB9}"/>
                </a:ext>
              </a:extLst>
            </p:cNvPr>
            <p:cNvSpPr/>
            <p:nvPr>
              <p:custDataLst>
                <p:tags r:id="rId9"/>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7" name="PA-文本框 21">
            <a:extLst>
              <a:ext uri="{FF2B5EF4-FFF2-40B4-BE49-F238E27FC236}">
                <a16:creationId xmlns:a16="http://schemas.microsoft.com/office/drawing/2014/main" xmlns="" id="{B8C84060-E3D7-4942-A488-922BDC37ADC6}"/>
              </a:ext>
            </a:extLst>
          </p:cNvPr>
          <p:cNvSpPr txBox="1"/>
          <p:nvPr>
            <p:custDataLst>
              <p:tags r:id="rId4"/>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一、第二次世界大战后资本主义的变化及其实质</a:t>
            </a:r>
          </a:p>
        </p:txBody>
      </p:sp>
      <p:pic>
        <p:nvPicPr>
          <p:cNvPr id="48" name="PA-图片 60">
            <a:hlinkClick r:id="rId11" action="ppaction://hlinksldjump"/>
            <a:extLst>
              <a:ext uri="{FF2B5EF4-FFF2-40B4-BE49-F238E27FC236}">
                <a16:creationId xmlns:a16="http://schemas.microsoft.com/office/drawing/2014/main" xmlns="" id="{B393CC51-D2E6-4150-8200-D25F9E43342B}"/>
              </a:ext>
            </a:extLst>
          </p:cNvPr>
          <p:cNvPicPr>
            <a:picLocks noChangeAspect="1" noChangeArrowheads="1"/>
          </p:cNvPicPr>
          <p:nvPr>
            <p:custDataLst>
              <p:tags r:id="rId5"/>
            </p:custDataLst>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119" y="6282347"/>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矩形 4">
            <a:extLst>
              <a:ext uri="{FF2B5EF4-FFF2-40B4-BE49-F238E27FC236}">
                <a16:creationId xmlns:a16="http://schemas.microsoft.com/office/drawing/2014/main" xmlns="" id="{AC7D80F6-2F70-410B-A04B-58C47156AD41}"/>
              </a:ext>
            </a:extLst>
          </p:cNvPr>
          <p:cNvSpPr>
            <a:spLocks noChangeArrowheads="1"/>
          </p:cNvSpPr>
          <p:nvPr/>
        </p:nvSpPr>
        <p:spPr bwMode="auto">
          <a:xfrm>
            <a:off x="524669" y="1844921"/>
            <a:ext cx="3595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1.</a:t>
            </a:r>
            <a:r>
              <a:rPr lang="zh-CN" altLang="en-US" sz="2400" b="1" dirty="0">
                <a:solidFill>
                  <a:srgbClr val="B26A37"/>
                </a:solidFill>
                <a:latin typeface="Arial" panose="020B0604020202020204" pitchFamily="34" charset="0"/>
                <a:sym typeface="Arial" panose="020B0604020202020204" pitchFamily="34" charset="0"/>
              </a:rPr>
              <a:t>生产资料所有制的变化</a:t>
            </a:r>
          </a:p>
        </p:txBody>
      </p:sp>
    </p:spTree>
    <p:extLst>
      <p:ext uri="{BB962C8B-B14F-4D97-AF65-F5344CB8AC3E}">
        <p14:creationId xmlns:p14="http://schemas.microsoft.com/office/powerpoint/2010/main" val="761078754"/>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PA-表格 2">
            <a:extLst>
              <a:ext uri="{FF2B5EF4-FFF2-40B4-BE49-F238E27FC236}">
                <a16:creationId xmlns:a16="http://schemas.microsoft.com/office/drawing/2014/main" xmlns="" id="{5071A872-B00E-49DA-8F00-928F0E5ABD76}"/>
              </a:ext>
            </a:extLst>
          </p:cNvPr>
          <p:cNvGraphicFramePr>
            <a:graphicFrameLocks noGrp="1"/>
          </p:cNvGraphicFramePr>
          <p:nvPr>
            <p:custDataLst>
              <p:tags r:id="rId1"/>
            </p:custDataLst>
            <p:extLst>
              <p:ext uri="{D42A27DB-BD31-4B8C-83A1-F6EECF244321}">
                <p14:modId xmlns:p14="http://schemas.microsoft.com/office/powerpoint/2010/main" val="1915271884"/>
              </p:ext>
            </p:extLst>
          </p:nvPr>
        </p:nvGraphicFramePr>
        <p:xfrm>
          <a:off x="482600" y="2384723"/>
          <a:ext cx="11214100" cy="3924002"/>
        </p:xfrm>
        <a:graphic>
          <a:graphicData uri="http://schemas.openxmlformats.org/drawingml/2006/table">
            <a:tbl>
              <a:tblPr firstRow="1" bandRow="1">
                <a:effectLst>
                  <a:outerShdw blurRad="50800" dist="38100" dir="5400000" algn="t" rotWithShape="0">
                    <a:prstClr val="black">
                      <a:alpha val="40000"/>
                    </a:prstClr>
                  </a:outerShdw>
                </a:effectLst>
                <a:tableStyleId>{00A15C55-8517-42AA-B614-E9B94910E393}</a:tableStyleId>
              </a:tblPr>
              <a:tblGrid>
                <a:gridCol w="11214100">
                  <a:extLst>
                    <a:ext uri="{9D8B030D-6E8A-4147-A177-3AD203B41FA5}">
                      <a16:colId xmlns:a16="http://schemas.microsoft.com/office/drawing/2014/main" xmlns="" val="4037330000"/>
                    </a:ext>
                  </a:extLst>
                </a:gridCol>
              </a:tblGrid>
              <a:tr h="617622">
                <a:tc>
                  <a:txBody>
                    <a:bodyPr/>
                    <a:lstStyle/>
                    <a:p>
                      <a:pPr algn="ctr"/>
                      <a:r>
                        <a:rPr lang="en-US" altLang="zh-CN" sz="2400" dirty="0">
                          <a:latin typeface="Arial" panose="020B0604020202020204" pitchFamily="34" charset="0"/>
                          <a:ea typeface="微软雅黑" panose="020B0503020204020204" pitchFamily="34" charset="-122"/>
                          <a:sym typeface="Arial" panose="020B0604020202020204" pitchFamily="34" charset="0"/>
                        </a:rPr>
                        <a:t>20</a:t>
                      </a:r>
                      <a:r>
                        <a:rPr lang="zh-CN" altLang="en-US" sz="2400" dirty="0">
                          <a:latin typeface="Arial" panose="020B0604020202020204" pitchFamily="34" charset="0"/>
                          <a:ea typeface="微软雅黑" panose="020B0503020204020204" pitchFamily="34" charset="-122"/>
                          <a:sym typeface="Arial" panose="020B0604020202020204" pitchFamily="34" charset="0"/>
                        </a:rPr>
                        <a:t>世纪</a:t>
                      </a:r>
                      <a:r>
                        <a:rPr lang="en-US" altLang="zh-CN" sz="2400" dirty="0">
                          <a:latin typeface="Arial" panose="020B0604020202020204" pitchFamily="34" charset="0"/>
                          <a:ea typeface="微软雅黑" panose="020B0503020204020204" pitchFamily="34" charset="-122"/>
                          <a:sym typeface="Arial" panose="020B0604020202020204" pitchFamily="34" charset="0"/>
                        </a:rPr>
                        <a:t>70</a:t>
                      </a:r>
                      <a:r>
                        <a:rPr lang="zh-CN" altLang="en-US" sz="2400" dirty="0">
                          <a:latin typeface="Arial" panose="020B0604020202020204" pitchFamily="34" charset="0"/>
                          <a:ea typeface="微软雅黑" panose="020B0503020204020204" pitchFamily="34" charset="-122"/>
                          <a:sym typeface="Arial" panose="020B0604020202020204" pitchFamily="34" charset="0"/>
                        </a:rPr>
                        <a:t>年代以来金融垄断资本主义的空前发展</a:t>
                      </a:r>
                    </a:p>
                  </a:txBody>
                  <a:tcPr anchor="ctr">
                    <a:solidFill>
                      <a:srgbClr val="B26A37"/>
                    </a:solidFill>
                  </a:tcPr>
                </a:tc>
                <a:extLst>
                  <a:ext uri="{0D108BD9-81ED-4DB2-BD59-A6C34878D82A}">
                    <a16:rowId xmlns:a16="http://schemas.microsoft.com/office/drawing/2014/main" xmlns="" val="46470660"/>
                  </a:ext>
                </a:extLst>
              </a:tr>
              <a:tr h="5350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金融市场交易日益膨胀</a:t>
                      </a:r>
                    </a:p>
                  </a:txBody>
                  <a:tcPr anchor="ctr">
                    <a:solidFill>
                      <a:srgbClr val="E5C36B"/>
                    </a:solidFill>
                  </a:tcPr>
                </a:tc>
                <a:extLst>
                  <a:ext uri="{0D108BD9-81ED-4DB2-BD59-A6C34878D82A}">
                    <a16:rowId xmlns:a16="http://schemas.microsoft.com/office/drawing/2014/main" xmlns="" val="2123986231"/>
                  </a:ext>
                </a:extLst>
              </a:tr>
              <a:tr h="5350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金融衍生品名目繁多</a:t>
                      </a:r>
                    </a:p>
                  </a:txBody>
                  <a:tcPr anchor="ctr">
                    <a:solidFill>
                      <a:schemeClr val="bg1"/>
                    </a:solidFill>
                  </a:tcPr>
                </a:tc>
                <a:extLst>
                  <a:ext uri="{0D108BD9-81ED-4DB2-BD59-A6C34878D82A}">
                    <a16:rowId xmlns:a16="http://schemas.microsoft.com/office/drawing/2014/main" xmlns="" val="3414411589"/>
                  </a:ext>
                </a:extLst>
              </a:tr>
              <a:tr h="5350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金融投机盛行</a:t>
                      </a:r>
                    </a:p>
                  </a:txBody>
                  <a:tcPr anchor="ctr">
                    <a:solidFill>
                      <a:srgbClr val="E5C36B"/>
                    </a:solidFill>
                  </a:tcPr>
                </a:tc>
                <a:extLst>
                  <a:ext uri="{0D108BD9-81ED-4DB2-BD59-A6C34878D82A}">
                    <a16:rowId xmlns:a16="http://schemas.microsoft.com/office/drawing/2014/main" xmlns="" val="340040450"/>
                  </a:ext>
                </a:extLst>
              </a:tr>
              <a:tr h="5350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非金融企业日益金融化</a:t>
                      </a:r>
                    </a:p>
                  </a:txBody>
                  <a:tcPr anchor="ctr">
                    <a:solidFill>
                      <a:schemeClr val="bg1"/>
                    </a:solidFill>
                  </a:tcPr>
                </a:tc>
                <a:extLst>
                  <a:ext uri="{0D108BD9-81ED-4DB2-BD59-A6C34878D82A}">
                    <a16:rowId xmlns:a16="http://schemas.microsoft.com/office/drawing/2014/main" xmlns="" val="3521925739"/>
                  </a:ext>
                </a:extLst>
              </a:tr>
              <a:tr h="5486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国家行为与金融垄断资本的利益日益契合</a:t>
                      </a:r>
                    </a:p>
                  </a:txBody>
                  <a:tcPr anchor="ctr">
                    <a:solidFill>
                      <a:srgbClr val="E5C36B"/>
                    </a:solidFill>
                  </a:tcPr>
                </a:tc>
                <a:extLst>
                  <a:ext uri="{0D108BD9-81ED-4DB2-BD59-A6C34878D82A}">
                    <a16:rowId xmlns:a16="http://schemas.microsoft.com/office/drawing/2014/main" xmlns="" val="71095937"/>
                  </a:ext>
                </a:extLst>
              </a:tr>
              <a:tr h="6176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资本主义国家经济运行基础空前债券化</a:t>
                      </a:r>
                    </a:p>
                  </a:txBody>
                  <a:tcPr anchor="ctr">
                    <a:solidFill>
                      <a:schemeClr val="bg1"/>
                    </a:solidFill>
                  </a:tcPr>
                </a:tc>
                <a:extLst>
                  <a:ext uri="{0D108BD9-81ED-4DB2-BD59-A6C34878D82A}">
                    <a16:rowId xmlns:a16="http://schemas.microsoft.com/office/drawing/2014/main" xmlns="" val="333083199"/>
                  </a:ext>
                </a:extLst>
              </a:tr>
            </a:tbl>
          </a:graphicData>
        </a:graphic>
      </p:graphicFrame>
      <p:grpSp>
        <p:nvGrpSpPr>
          <p:cNvPr id="36" name="PA-组合 23">
            <a:extLst>
              <a:ext uri="{FF2B5EF4-FFF2-40B4-BE49-F238E27FC236}">
                <a16:creationId xmlns:a16="http://schemas.microsoft.com/office/drawing/2014/main" xmlns="" id="{A6775EE7-C2FD-45C3-959E-F6F222E637A7}"/>
              </a:ext>
            </a:extLst>
          </p:cNvPr>
          <p:cNvGrpSpPr/>
          <p:nvPr>
            <p:custDataLst>
              <p:tags r:id="rId2"/>
            </p:custDataLst>
          </p:nvPr>
        </p:nvGrpSpPr>
        <p:grpSpPr>
          <a:xfrm>
            <a:off x="1247893" y="186307"/>
            <a:ext cx="8518973" cy="728093"/>
            <a:chOff x="-18932" y="186307"/>
            <a:chExt cx="8518973" cy="728093"/>
          </a:xfrm>
        </p:grpSpPr>
        <p:sp>
          <p:nvSpPr>
            <p:cNvPr id="37" name="PA-矩形 24">
              <a:extLst>
                <a:ext uri="{FF2B5EF4-FFF2-40B4-BE49-F238E27FC236}">
                  <a16:creationId xmlns:a16="http://schemas.microsoft.com/office/drawing/2014/main" xmlns="" id="{F36E70C4-FF80-4B43-8338-BEA2B8D625AD}"/>
                </a:ext>
              </a:extLst>
            </p:cNvPr>
            <p:cNvSpPr/>
            <p:nvPr>
              <p:custDataLst>
                <p:tags r:id="rId5"/>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7" name="PA-平行四边形 25">
              <a:extLst>
                <a:ext uri="{FF2B5EF4-FFF2-40B4-BE49-F238E27FC236}">
                  <a16:creationId xmlns:a16="http://schemas.microsoft.com/office/drawing/2014/main" xmlns="" id="{0F6DD1B9-D481-4C9D-8BD7-A6720469CA35}"/>
                </a:ext>
              </a:extLst>
            </p:cNvPr>
            <p:cNvSpPr/>
            <p:nvPr>
              <p:custDataLst>
                <p:tags r:id="rId6"/>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8" name="PA-Flowchart: Manual Input 27">
              <a:extLst>
                <a:ext uri="{FF2B5EF4-FFF2-40B4-BE49-F238E27FC236}">
                  <a16:creationId xmlns:a16="http://schemas.microsoft.com/office/drawing/2014/main" xmlns="" id="{A92B58F2-0BCD-4430-8BA6-FE497A791479}"/>
                </a:ext>
              </a:extLst>
            </p:cNvPr>
            <p:cNvSpPr/>
            <p:nvPr>
              <p:custDataLst>
                <p:tags r:id="rId7"/>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9" name="PA-矩形 28">
              <a:extLst>
                <a:ext uri="{FF2B5EF4-FFF2-40B4-BE49-F238E27FC236}">
                  <a16:creationId xmlns:a16="http://schemas.microsoft.com/office/drawing/2014/main" xmlns="" id="{4E38A964-8110-43F0-AC71-6086BE86DF2D}"/>
                </a:ext>
              </a:extLst>
            </p:cNvPr>
            <p:cNvSpPr/>
            <p:nvPr>
              <p:custDataLst>
                <p:tags r:id="rId8"/>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PA-文本框 21">
            <a:extLst>
              <a:ext uri="{FF2B5EF4-FFF2-40B4-BE49-F238E27FC236}">
                <a16:creationId xmlns:a16="http://schemas.microsoft.com/office/drawing/2014/main" xmlns="" id="{F37780B0-98BD-4110-93BF-CA3CE798B1CF}"/>
              </a:ext>
            </a:extLst>
          </p:cNvPr>
          <p:cNvSpPr txBox="1"/>
          <p:nvPr>
            <p:custDataLst>
              <p:tags r:id="rId3"/>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一、第二次世界大战后资本主义的变化及其实质</a:t>
            </a:r>
          </a:p>
        </p:txBody>
      </p:sp>
      <p:sp>
        <p:nvSpPr>
          <p:cNvPr id="51" name="矩形 4">
            <a:extLst>
              <a:ext uri="{FF2B5EF4-FFF2-40B4-BE49-F238E27FC236}">
                <a16:creationId xmlns:a16="http://schemas.microsoft.com/office/drawing/2014/main" xmlns="" id="{C36CDD3E-449A-47B3-A963-47829410D97F}"/>
              </a:ext>
            </a:extLst>
          </p:cNvPr>
          <p:cNvSpPr>
            <a:spLocks noChangeArrowheads="1"/>
          </p:cNvSpPr>
          <p:nvPr/>
        </p:nvSpPr>
        <p:spPr bwMode="auto">
          <a:xfrm>
            <a:off x="473869" y="1741372"/>
            <a:ext cx="3595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垄断资本形式的变化</a:t>
            </a:r>
          </a:p>
        </p:txBody>
      </p:sp>
      <p:sp>
        <p:nvSpPr>
          <p:cNvPr id="52" name="PA-圆角矩形 34">
            <a:extLst>
              <a:ext uri="{FF2B5EF4-FFF2-40B4-BE49-F238E27FC236}">
                <a16:creationId xmlns:a16="http://schemas.microsoft.com/office/drawing/2014/main" xmlns="" id="{2A2C4722-CF68-458B-8EC8-6F6D05761646}"/>
              </a:ext>
            </a:extLst>
          </p:cNvPr>
          <p:cNvSpPr/>
          <p:nvPr>
            <p:custDataLst>
              <p:tags r:id="rId4"/>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）变化的主要表现</a:t>
            </a:r>
          </a:p>
        </p:txBody>
      </p:sp>
    </p:spTree>
    <p:extLst>
      <p:ext uri="{BB962C8B-B14F-4D97-AF65-F5344CB8AC3E}">
        <p14:creationId xmlns:p14="http://schemas.microsoft.com/office/powerpoint/2010/main" val="1698189853"/>
      </p:ext>
    </p:extLst>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PA-组合 23">
            <a:extLst>
              <a:ext uri="{FF2B5EF4-FFF2-40B4-BE49-F238E27FC236}">
                <a16:creationId xmlns:a16="http://schemas.microsoft.com/office/drawing/2014/main" xmlns="" id="{106A890B-99D2-4A71-928B-FD2B6728DDAE}"/>
              </a:ext>
            </a:extLst>
          </p:cNvPr>
          <p:cNvGrpSpPr/>
          <p:nvPr>
            <p:custDataLst>
              <p:tags r:id="rId1"/>
            </p:custDataLst>
          </p:nvPr>
        </p:nvGrpSpPr>
        <p:grpSpPr>
          <a:xfrm>
            <a:off x="1247893" y="186307"/>
            <a:ext cx="8518973" cy="728093"/>
            <a:chOff x="-18932" y="186307"/>
            <a:chExt cx="8518973" cy="728093"/>
          </a:xfrm>
        </p:grpSpPr>
        <p:sp>
          <p:nvSpPr>
            <p:cNvPr id="25" name="PA-矩形 24">
              <a:extLst>
                <a:ext uri="{FF2B5EF4-FFF2-40B4-BE49-F238E27FC236}">
                  <a16:creationId xmlns:a16="http://schemas.microsoft.com/office/drawing/2014/main" xmlns="" id="{83DBA4FD-1B6E-4E17-ABE2-EB3E69F830D0}"/>
                </a:ext>
              </a:extLst>
            </p:cNvPr>
            <p:cNvSpPr/>
            <p:nvPr>
              <p:custDataLst>
                <p:tags r:id="rId7"/>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PA-平行四边形 25">
              <a:extLst>
                <a:ext uri="{FF2B5EF4-FFF2-40B4-BE49-F238E27FC236}">
                  <a16:creationId xmlns:a16="http://schemas.microsoft.com/office/drawing/2014/main" xmlns="" id="{672A52B2-E045-4130-AF85-B3B629C863AF}"/>
                </a:ext>
              </a:extLst>
            </p:cNvPr>
            <p:cNvSpPr/>
            <p:nvPr>
              <p:custDataLst>
                <p:tags r:id="rId8"/>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PA-Flowchart: Manual Input 27">
              <a:extLst>
                <a:ext uri="{FF2B5EF4-FFF2-40B4-BE49-F238E27FC236}">
                  <a16:creationId xmlns:a16="http://schemas.microsoft.com/office/drawing/2014/main" xmlns="" id="{9FA1B0E1-E4EB-4692-8923-467D931901A9}"/>
                </a:ext>
              </a:extLst>
            </p:cNvPr>
            <p:cNvSpPr/>
            <p:nvPr>
              <p:custDataLst>
                <p:tags r:id="rId9"/>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PA-矩形 28">
              <a:extLst>
                <a:ext uri="{FF2B5EF4-FFF2-40B4-BE49-F238E27FC236}">
                  <a16:creationId xmlns:a16="http://schemas.microsoft.com/office/drawing/2014/main" xmlns="" id="{B6C94CCA-1402-4860-84E4-7DBC639021C8}"/>
                </a:ext>
              </a:extLst>
            </p:cNvPr>
            <p:cNvSpPr/>
            <p:nvPr>
              <p:custDataLst>
                <p:tags r:id="rId10"/>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PA-文本框 21">
            <a:extLst>
              <a:ext uri="{FF2B5EF4-FFF2-40B4-BE49-F238E27FC236}">
                <a16:creationId xmlns:a16="http://schemas.microsoft.com/office/drawing/2014/main" xmlns="" id="{0172E490-A5DA-43E5-A769-81A055F62080}"/>
              </a:ext>
            </a:extLst>
          </p:cNvPr>
          <p:cNvSpPr txBox="1"/>
          <p:nvPr>
            <p:custDataLst>
              <p:tags r:id="rId2"/>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一、第二次世界大战后资本主义的变化及其实质</a:t>
            </a:r>
          </a:p>
        </p:txBody>
      </p:sp>
      <p:grpSp>
        <p:nvGrpSpPr>
          <p:cNvPr id="2" name="PA-组合 1">
            <a:extLst>
              <a:ext uri="{FF2B5EF4-FFF2-40B4-BE49-F238E27FC236}">
                <a16:creationId xmlns:a16="http://schemas.microsoft.com/office/drawing/2014/main" xmlns="" id="{B24D2F0C-C40E-4F76-A75C-964B3D586301}"/>
              </a:ext>
            </a:extLst>
          </p:cNvPr>
          <p:cNvGrpSpPr/>
          <p:nvPr>
            <p:custDataLst>
              <p:tags r:id="rId3"/>
            </p:custDataLst>
          </p:nvPr>
        </p:nvGrpSpPr>
        <p:grpSpPr>
          <a:xfrm>
            <a:off x="380697" y="2442412"/>
            <a:ext cx="11430605" cy="3351046"/>
            <a:chOff x="520809" y="2735124"/>
            <a:chExt cx="11430605" cy="3351046"/>
          </a:xfrm>
        </p:grpSpPr>
        <p:sp>
          <p:nvSpPr>
            <p:cNvPr id="27" name="PA-矩形 1">
              <a:extLst>
                <a:ext uri="{FF2B5EF4-FFF2-40B4-BE49-F238E27FC236}">
                  <a16:creationId xmlns:a16="http://schemas.microsoft.com/office/drawing/2014/main" xmlns="" id="{C4FAF956-5EBC-4426-B06F-212544F6193C}"/>
                </a:ext>
              </a:extLst>
            </p:cNvPr>
            <p:cNvSpPr>
              <a:spLocks noChangeArrowheads="1"/>
            </p:cNvSpPr>
            <p:nvPr>
              <p:custDataLst>
                <p:tags r:id="rId5"/>
              </p:custDataLst>
            </p:nvPr>
          </p:nvSpPr>
          <p:spPr bwMode="auto">
            <a:xfrm>
              <a:off x="520809" y="2735124"/>
              <a:ext cx="5149741"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75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717550"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随着金融资本势力的爆炸性增长，金融垄断资本的控制能力大大提升。然而，金融垄断资本主义无论发展到何种程度，都不可能破解生产停滞的难题，相反，会</a:t>
              </a: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导致金融危机频繁发生</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，给全球经济带来灾难。</a:t>
              </a:r>
            </a:p>
          </p:txBody>
        </p:sp>
        <p:pic>
          <p:nvPicPr>
            <p:cNvPr id="17410" name="PA-图片 2">
              <a:extLst>
                <a:ext uri="{FF2B5EF4-FFF2-40B4-BE49-F238E27FC236}">
                  <a16:creationId xmlns:a16="http://schemas.microsoft.com/office/drawing/2014/main" xmlns="" id="{CFF7D0D6-78BA-4692-A575-5C1A5766B1A6}"/>
                </a:ext>
              </a:extLst>
            </p:cNvPr>
            <p:cNvPicPr>
              <a:picLocks noChangeAspect="1" noChangeArrowheads="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5993999" y="2735124"/>
              <a:ext cx="5957415" cy="3351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1" name="PA-圆角矩形 34">
            <a:extLst>
              <a:ext uri="{FF2B5EF4-FFF2-40B4-BE49-F238E27FC236}">
                <a16:creationId xmlns:a16="http://schemas.microsoft.com/office/drawing/2014/main" xmlns="" id="{30B48599-5819-4E30-99C7-F5783C3F0F25}"/>
              </a:ext>
            </a:extLst>
          </p:cNvPr>
          <p:cNvSpPr/>
          <p:nvPr>
            <p:custDataLst>
              <p:tags r:id="rId4"/>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）变化的主要表现</a:t>
            </a:r>
          </a:p>
        </p:txBody>
      </p:sp>
      <p:sp>
        <p:nvSpPr>
          <p:cNvPr id="12" name="矩形 4">
            <a:extLst>
              <a:ext uri="{FF2B5EF4-FFF2-40B4-BE49-F238E27FC236}">
                <a16:creationId xmlns:a16="http://schemas.microsoft.com/office/drawing/2014/main" xmlns="" id="{7BCB5324-FD66-453A-A70D-A545F7EC6F28}"/>
              </a:ext>
            </a:extLst>
          </p:cNvPr>
          <p:cNvSpPr>
            <a:spLocks noChangeArrowheads="1"/>
          </p:cNvSpPr>
          <p:nvPr/>
        </p:nvSpPr>
        <p:spPr bwMode="auto">
          <a:xfrm>
            <a:off x="1007269" y="1924744"/>
            <a:ext cx="3595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垄断资本形式的变化</a:t>
            </a:r>
          </a:p>
        </p:txBody>
      </p:sp>
    </p:spTree>
    <p:extLst>
      <p:ext uri="{BB962C8B-B14F-4D97-AF65-F5344CB8AC3E}">
        <p14:creationId xmlns:p14="http://schemas.microsoft.com/office/powerpoint/2010/main" val="1540977168"/>
      </p:ext>
    </p:extLst>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PA-组合 23">
            <a:extLst>
              <a:ext uri="{FF2B5EF4-FFF2-40B4-BE49-F238E27FC236}">
                <a16:creationId xmlns:a16="http://schemas.microsoft.com/office/drawing/2014/main" xmlns="" id="{7E61ABF1-55CE-4500-992C-263310EB0F97}"/>
              </a:ext>
            </a:extLst>
          </p:cNvPr>
          <p:cNvGrpSpPr/>
          <p:nvPr>
            <p:custDataLst>
              <p:tags r:id="rId1"/>
            </p:custDataLst>
          </p:nvPr>
        </p:nvGrpSpPr>
        <p:grpSpPr>
          <a:xfrm>
            <a:off x="1247893" y="186307"/>
            <a:ext cx="8518973" cy="728093"/>
            <a:chOff x="-18932" y="186307"/>
            <a:chExt cx="8518973" cy="728093"/>
          </a:xfrm>
        </p:grpSpPr>
        <p:sp>
          <p:nvSpPr>
            <p:cNvPr id="37" name="PA-矩形 24">
              <a:extLst>
                <a:ext uri="{FF2B5EF4-FFF2-40B4-BE49-F238E27FC236}">
                  <a16:creationId xmlns:a16="http://schemas.microsoft.com/office/drawing/2014/main" xmlns="" id="{214DA84D-1DE3-4104-8788-DCCD2C8F1561}"/>
                </a:ext>
              </a:extLst>
            </p:cNvPr>
            <p:cNvSpPr/>
            <p:nvPr>
              <p:custDataLst>
                <p:tags r:id="rId4"/>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PA-平行四边形 25">
              <a:extLst>
                <a:ext uri="{FF2B5EF4-FFF2-40B4-BE49-F238E27FC236}">
                  <a16:creationId xmlns:a16="http://schemas.microsoft.com/office/drawing/2014/main" xmlns="" id="{774D703C-3742-4FD9-B47D-08B018137CC1}"/>
                </a:ext>
              </a:extLst>
            </p:cNvPr>
            <p:cNvSpPr/>
            <p:nvPr>
              <p:custDataLst>
                <p:tags r:id="rId5"/>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PA-Flowchart: Manual Input 27">
              <a:extLst>
                <a:ext uri="{FF2B5EF4-FFF2-40B4-BE49-F238E27FC236}">
                  <a16:creationId xmlns:a16="http://schemas.microsoft.com/office/drawing/2014/main" xmlns="" id="{B3B017C4-D87C-4412-8D40-931F9F760F43}"/>
                </a:ext>
              </a:extLst>
            </p:cNvPr>
            <p:cNvSpPr/>
            <p:nvPr>
              <p:custDataLst>
                <p:tags r:id="rId6"/>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PA-矩形 28">
              <a:extLst>
                <a:ext uri="{FF2B5EF4-FFF2-40B4-BE49-F238E27FC236}">
                  <a16:creationId xmlns:a16="http://schemas.microsoft.com/office/drawing/2014/main" xmlns="" id="{DE01CCC0-BD81-4C8C-BD00-C2AECABAACC9}"/>
                </a:ext>
              </a:extLst>
            </p:cNvPr>
            <p:cNvSpPr/>
            <p:nvPr>
              <p:custDataLst>
                <p:tags r:id="rId7"/>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7" name="PA-文本框 21">
            <a:extLst>
              <a:ext uri="{FF2B5EF4-FFF2-40B4-BE49-F238E27FC236}">
                <a16:creationId xmlns:a16="http://schemas.microsoft.com/office/drawing/2014/main" xmlns="" id="{A2601328-F4B4-4F37-8CD4-8EC0A5D35730}"/>
              </a:ext>
            </a:extLst>
          </p:cNvPr>
          <p:cNvSpPr txBox="1"/>
          <p:nvPr>
            <p:custDataLst>
              <p:tags r:id="rId2"/>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一、第二次世界大战后资本主义的变化及其实质</a:t>
            </a:r>
          </a:p>
        </p:txBody>
      </p:sp>
      <p:sp>
        <p:nvSpPr>
          <p:cNvPr id="28" name="PA-圆角矩形 34">
            <a:extLst>
              <a:ext uri="{FF2B5EF4-FFF2-40B4-BE49-F238E27FC236}">
                <a16:creationId xmlns:a16="http://schemas.microsoft.com/office/drawing/2014/main" xmlns="" id="{A6B5A059-4FD4-43E9-AB14-CCEBEF87EDFA}"/>
              </a:ext>
            </a:extLst>
          </p:cNvPr>
          <p:cNvSpPr/>
          <p:nvPr>
            <p:custDataLst>
              <p:tags r:id="rId3"/>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）变化的主要表现</a:t>
            </a:r>
          </a:p>
        </p:txBody>
      </p:sp>
      <p:sp>
        <p:nvSpPr>
          <p:cNvPr id="29" name="矩形 4">
            <a:extLst>
              <a:ext uri="{FF2B5EF4-FFF2-40B4-BE49-F238E27FC236}">
                <a16:creationId xmlns:a16="http://schemas.microsoft.com/office/drawing/2014/main" xmlns="" id="{1074B7A4-DFD9-4C92-9377-0FE7638A8371}"/>
              </a:ext>
            </a:extLst>
          </p:cNvPr>
          <p:cNvSpPr>
            <a:spLocks noChangeArrowheads="1"/>
          </p:cNvSpPr>
          <p:nvPr/>
        </p:nvSpPr>
        <p:spPr bwMode="auto">
          <a:xfrm>
            <a:off x="1007268" y="1924744"/>
            <a:ext cx="44791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3.</a:t>
            </a:r>
            <a:r>
              <a:rPr lang="zh-CN" altLang="en-US" sz="2400" b="1" dirty="0">
                <a:solidFill>
                  <a:srgbClr val="B26A37"/>
                </a:solidFill>
                <a:latin typeface="Arial" panose="020B0604020202020204" pitchFamily="34" charset="0"/>
                <a:sym typeface="Arial" panose="020B0604020202020204" pitchFamily="34" charset="0"/>
              </a:rPr>
              <a:t>劳资关系和分配关系的变化</a:t>
            </a:r>
          </a:p>
        </p:txBody>
      </p:sp>
      <p:sp>
        <p:nvSpPr>
          <p:cNvPr id="14" name="矩形: 圆角 4">
            <a:extLst>
              <a:ext uri="{FF2B5EF4-FFF2-40B4-BE49-F238E27FC236}">
                <a16:creationId xmlns:a16="http://schemas.microsoft.com/office/drawing/2014/main" xmlns="" id="{3AF8F230-6CB5-44D1-BF04-C6D1227B17A7}"/>
              </a:ext>
            </a:extLst>
          </p:cNvPr>
          <p:cNvSpPr txBox="1"/>
          <p:nvPr/>
        </p:nvSpPr>
        <p:spPr>
          <a:xfrm>
            <a:off x="4681115" y="2468845"/>
            <a:ext cx="2763464" cy="96015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dirty="0">
                <a:solidFill>
                  <a:srgbClr val="B26A37"/>
                </a:solidFill>
                <a:latin typeface="Arial" panose="020B0604020202020204" pitchFamily="34" charset="0"/>
                <a:ea typeface="微软雅黑" panose="020B0503020204020204" pitchFamily="34" charset="-122"/>
                <a:sym typeface="Arial" panose="020B0604020202020204" pitchFamily="34" charset="0"/>
              </a:rPr>
              <a:t>激励</a:t>
            </a:r>
            <a:r>
              <a:rPr lang="zh-CN" altLang="en-US" sz="2400" b="1" kern="1200" dirty="0">
                <a:solidFill>
                  <a:srgbClr val="B26A37"/>
                </a:solidFill>
                <a:latin typeface="Arial" panose="020B0604020202020204" pitchFamily="34" charset="0"/>
                <a:ea typeface="微软雅黑" panose="020B0503020204020204" pitchFamily="34" charset="-122"/>
                <a:sym typeface="Arial" panose="020B0604020202020204" pitchFamily="34" charset="0"/>
              </a:rPr>
              <a:t>制度</a:t>
            </a:r>
            <a:endParaRPr lang="zh-CN" altLang="en-US" sz="2400" kern="1200" dirty="0">
              <a:solidFill>
                <a:srgbClr val="B26A37"/>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圆角 19">
            <a:extLst>
              <a:ext uri="{FF2B5EF4-FFF2-40B4-BE49-F238E27FC236}">
                <a16:creationId xmlns:a16="http://schemas.microsoft.com/office/drawing/2014/main" xmlns="" id="{087F37B7-FA6D-43BC-81B4-2C34A4F3C105}"/>
              </a:ext>
            </a:extLst>
          </p:cNvPr>
          <p:cNvSpPr/>
          <p:nvPr/>
        </p:nvSpPr>
        <p:spPr>
          <a:xfrm>
            <a:off x="679710" y="3428999"/>
            <a:ext cx="3407343" cy="144173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noProof="1">
                <a:solidFill>
                  <a:schemeClr val="tx1"/>
                </a:solidFill>
                <a:latin typeface="Arial" panose="020B0604020202020204" pitchFamily="34" charset="0"/>
                <a:ea typeface="微软雅黑" panose="020B0503020204020204" pitchFamily="34" charset="-122"/>
                <a:sym typeface="Arial" panose="020B0604020202020204" pitchFamily="34" charset="0"/>
              </a:rPr>
              <a:t>职工参与决策</a:t>
            </a:r>
            <a:endParaRPr lang="en-US" altLang="zh-CN" sz="2400" b="1"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lvl="0" algn="ctr"/>
            <a:r>
              <a:rPr lang="zh-CN" altLang="en-US" sz="2400" noProof="1">
                <a:solidFill>
                  <a:schemeClr val="tx1"/>
                </a:solidFill>
                <a:latin typeface="Arial" panose="020B0604020202020204" pitchFamily="34" charset="0"/>
                <a:ea typeface="微软雅黑" panose="020B0503020204020204" pitchFamily="34" charset="-122"/>
                <a:sym typeface="Arial" panose="020B0604020202020204" pitchFamily="34" charset="0"/>
              </a:rPr>
              <a:t>（“管理民主化”）</a:t>
            </a:r>
            <a:endParaRPr lang="zh-CN" altLang="en-US" sz="2400" dirty="0">
              <a:solidFill>
                <a:schemeClr val="tx1"/>
              </a:solidFill>
            </a:endParaRPr>
          </a:p>
        </p:txBody>
      </p:sp>
      <p:sp>
        <p:nvSpPr>
          <p:cNvPr id="21" name="矩形: 圆角 20">
            <a:extLst>
              <a:ext uri="{FF2B5EF4-FFF2-40B4-BE49-F238E27FC236}">
                <a16:creationId xmlns:a16="http://schemas.microsoft.com/office/drawing/2014/main" xmlns="" id="{487835A9-7DEC-4C06-94EE-762E06310D7B}"/>
              </a:ext>
            </a:extLst>
          </p:cNvPr>
          <p:cNvSpPr/>
          <p:nvPr/>
        </p:nvSpPr>
        <p:spPr>
          <a:xfrm>
            <a:off x="4346235" y="3428999"/>
            <a:ext cx="3407343" cy="144173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tx1"/>
                </a:solidFill>
                <a:latin typeface="Arial" panose="020B0604020202020204" pitchFamily="34" charset="0"/>
                <a:ea typeface="微软雅黑" panose="020B0503020204020204" pitchFamily="34" charset="-122"/>
                <a:sym typeface="Arial" panose="020B0604020202020204" pitchFamily="34" charset="0"/>
              </a:rPr>
              <a:t>终身雇佣</a:t>
            </a:r>
            <a:endParaRPr lang="en-US" altLang="zh-CN" sz="24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圆角 21">
            <a:extLst>
              <a:ext uri="{FF2B5EF4-FFF2-40B4-BE49-F238E27FC236}">
                <a16:creationId xmlns:a16="http://schemas.microsoft.com/office/drawing/2014/main" xmlns="" id="{C8A0FE51-1BD0-4EB6-9612-B72E9DC49F4C}"/>
              </a:ext>
            </a:extLst>
          </p:cNvPr>
          <p:cNvSpPr/>
          <p:nvPr/>
        </p:nvSpPr>
        <p:spPr>
          <a:xfrm>
            <a:off x="8012760" y="3428999"/>
            <a:ext cx="3407343" cy="144173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tx1"/>
                </a:solidFill>
                <a:latin typeface="Arial" panose="020B0604020202020204" pitchFamily="34" charset="0"/>
                <a:ea typeface="微软雅黑" panose="020B0503020204020204" pitchFamily="34" charset="-122"/>
                <a:sym typeface="Arial" panose="020B0604020202020204" pitchFamily="34" charset="0"/>
              </a:rPr>
              <a:t>职工持股</a:t>
            </a:r>
            <a:endParaRPr lang="en-US" altLang="zh-CN" sz="24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lvl="0" algn="ct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（“资本民主化”）</a:t>
            </a:r>
          </a:p>
        </p:txBody>
      </p:sp>
      <p:sp>
        <p:nvSpPr>
          <p:cNvPr id="3" name="箭头: 五边形 2">
            <a:extLst>
              <a:ext uri="{FF2B5EF4-FFF2-40B4-BE49-F238E27FC236}">
                <a16:creationId xmlns:a16="http://schemas.microsoft.com/office/drawing/2014/main" xmlns="" id="{055EF61E-B5D5-48D5-AFEC-E544797FA5EF}"/>
              </a:ext>
            </a:extLst>
          </p:cNvPr>
          <p:cNvSpPr/>
          <p:nvPr/>
        </p:nvSpPr>
        <p:spPr>
          <a:xfrm>
            <a:off x="856792" y="5308962"/>
            <a:ext cx="10478416" cy="1143531"/>
          </a:xfrm>
          <a:prstGeom prst="homePlate">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pc="100" dirty="0"/>
              <a:t>这些激励制度和社会福利制度，最终还是为了促使工人</a:t>
            </a:r>
            <a:endParaRPr lang="en-US" altLang="zh-CN" sz="2800" spc="100" dirty="0"/>
          </a:p>
          <a:p>
            <a:pPr algn="ctr"/>
            <a:r>
              <a:rPr lang="zh-CN" altLang="en-US" sz="2800" spc="100" dirty="0"/>
              <a:t>自觉地服从资本家的统治</a:t>
            </a:r>
          </a:p>
        </p:txBody>
      </p:sp>
    </p:spTree>
    <p:extLst>
      <p:ext uri="{BB962C8B-B14F-4D97-AF65-F5344CB8AC3E}">
        <p14:creationId xmlns:p14="http://schemas.microsoft.com/office/powerpoint/2010/main" val="3122813081"/>
      </p:ext>
    </p:extLst>
  </p:cSld>
  <p:clrMapOvr>
    <a:masterClrMapping/>
  </p:clrMapOvr>
  <p:transition spd="med">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等腰三角形 26">
            <a:extLst>
              <a:ext uri="{FF2B5EF4-FFF2-40B4-BE49-F238E27FC236}">
                <a16:creationId xmlns:a16="http://schemas.microsoft.com/office/drawing/2014/main" xmlns="" id="{2DEDBB52-81E9-486A-AA69-DF5482E1CC1E}"/>
              </a:ext>
            </a:extLst>
          </p:cNvPr>
          <p:cNvSpPr/>
          <p:nvPr>
            <p:custDataLst>
              <p:tags r:id="rId1"/>
            </p:custDataLst>
          </p:nvPr>
        </p:nvSpPr>
        <p:spPr>
          <a:xfrm>
            <a:off x="84150" y="2437860"/>
            <a:ext cx="4600575" cy="3961395"/>
          </a:xfrm>
          <a:prstGeom prst="triangle">
            <a:avLst/>
          </a:prstGeom>
          <a:blipFill>
            <a:blip r:embed="rId13"/>
            <a:stretch>
              <a:fillRect/>
            </a:stretch>
          </a:blip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28" name="PA-任意多边形 27">
            <a:extLst>
              <a:ext uri="{FF2B5EF4-FFF2-40B4-BE49-F238E27FC236}">
                <a16:creationId xmlns:a16="http://schemas.microsoft.com/office/drawing/2014/main" xmlns="" id="{4118FC55-2572-4616-86D4-1B83D8ED5F5A}"/>
              </a:ext>
            </a:extLst>
          </p:cNvPr>
          <p:cNvSpPr/>
          <p:nvPr>
            <p:custDataLst>
              <p:tags r:id="rId2"/>
            </p:custDataLst>
          </p:nvPr>
        </p:nvSpPr>
        <p:spPr>
          <a:xfrm>
            <a:off x="2647737" y="2818483"/>
            <a:ext cx="9236075" cy="733425"/>
          </a:xfrm>
          <a:custGeom>
            <a:avLst/>
            <a:gdLst>
              <a:gd name="connsiteX0" fmla="*/ 0 w 9009356"/>
              <a:gd name="connsiteY0" fmla="*/ 122171 h 733013"/>
              <a:gd name="connsiteX1" fmla="*/ 122171 w 9009356"/>
              <a:gd name="connsiteY1" fmla="*/ 0 h 733013"/>
              <a:gd name="connsiteX2" fmla="*/ 8887185 w 9009356"/>
              <a:gd name="connsiteY2" fmla="*/ 0 h 733013"/>
              <a:gd name="connsiteX3" fmla="*/ 9009356 w 9009356"/>
              <a:gd name="connsiteY3" fmla="*/ 122171 h 733013"/>
              <a:gd name="connsiteX4" fmla="*/ 9009356 w 9009356"/>
              <a:gd name="connsiteY4" fmla="*/ 610842 h 733013"/>
              <a:gd name="connsiteX5" fmla="*/ 8887185 w 9009356"/>
              <a:gd name="connsiteY5" fmla="*/ 733013 h 733013"/>
              <a:gd name="connsiteX6" fmla="*/ 122171 w 9009356"/>
              <a:gd name="connsiteY6" fmla="*/ 733013 h 733013"/>
              <a:gd name="connsiteX7" fmla="*/ 0 w 9009356"/>
              <a:gd name="connsiteY7" fmla="*/ 610842 h 733013"/>
              <a:gd name="connsiteX8" fmla="*/ 0 w 9009356"/>
              <a:gd name="connsiteY8" fmla="*/ 122171 h 73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9356" h="733013">
                <a:moveTo>
                  <a:pt x="0" y="122171"/>
                </a:moveTo>
                <a:cubicBezTo>
                  <a:pt x="0" y="54698"/>
                  <a:pt x="54698" y="0"/>
                  <a:pt x="122171" y="0"/>
                </a:cubicBezTo>
                <a:lnTo>
                  <a:pt x="8887185" y="0"/>
                </a:lnTo>
                <a:cubicBezTo>
                  <a:pt x="8954658" y="0"/>
                  <a:pt x="9009356" y="54698"/>
                  <a:pt x="9009356" y="122171"/>
                </a:cubicBezTo>
                <a:lnTo>
                  <a:pt x="9009356" y="610842"/>
                </a:lnTo>
                <a:cubicBezTo>
                  <a:pt x="9009356" y="678315"/>
                  <a:pt x="8954658" y="733013"/>
                  <a:pt x="8887185" y="733013"/>
                </a:cubicBezTo>
                <a:lnTo>
                  <a:pt x="122171" y="733013"/>
                </a:lnTo>
                <a:cubicBezTo>
                  <a:pt x="54698" y="733013"/>
                  <a:pt x="0" y="678315"/>
                  <a:pt x="0" y="610842"/>
                </a:cubicBezTo>
                <a:lnTo>
                  <a:pt x="0" y="122171"/>
                </a:lnTo>
                <a:close/>
              </a:path>
            </a:pathLst>
          </a:custGeom>
          <a:ln w="12700" cap="flat" cmpd="sng" algn="ctr">
            <a:solidFill>
              <a:srgbClr val="B26A37"/>
            </a:solidFill>
            <a:prstDash val="solid"/>
            <a:miter lim="800000"/>
            <a:headEnd type="none" w="med" len="med"/>
            <a:tailEnd type="none" w="med" len="med"/>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5793" tIns="115793" rIns="115793" bIns="115793" anchor="ctr"/>
          <a:lstStyle>
            <a:lvl1pPr defTabSz="9334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9334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9334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9334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9334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9334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9334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9334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9334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33450" rtl="0" eaLnBrk="0" fontAlgn="base" latinLnBrk="0" hangingPunct="0">
              <a:lnSpc>
                <a:spcPct val="90000"/>
              </a:lnSpc>
              <a:spcBef>
                <a:spcPct val="0"/>
              </a:spcBef>
              <a:spcAft>
                <a:spcPct val="35000"/>
              </a:spcAft>
              <a:buClrTx/>
              <a:buSzTx/>
              <a:buFontTx/>
              <a:buNone/>
              <a:tabLst/>
              <a:defRPr/>
            </a:pPr>
            <a:r>
              <a:rPr kumimoji="0" lang="zh-CN" altLang="zh-CN"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资本家的地位和作用发生了很大变化</a:t>
            </a:r>
          </a:p>
        </p:txBody>
      </p:sp>
      <p:sp>
        <p:nvSpPr>
          <p:cNvPr id="29" name="PA-任意多边形 28">
            <a:extLst>
              <a:ext uri="{FF2B5EF4-FFF2-40B4-BE49-F238E27FC236}">
                <a16:creationId xmlns:a16="http://schemas.microsoft.com/office/drawing/2014/main" xmlns="" id="{B7DB2971-95A0-4BCF-92BE-ABAFF14738D4}"/>
              </a:ext>
            </a:extLst>
          </p:cNvPr>
          <p:cNvSpPr/>
          <p:nvPr>
            <p:custDataLst>
              <p:tags r:id="rId3"/>
            </p:custDataLst>
          </p:nvPr>
        </p:nvSpPr>
        <p:spPr>
          <a:xfrm>
            <a:off x="2647737" y="3813845"/>
            <a:ext cx="9236075" cy="731838"/>
          </a:xfrm>
          <a:custGeom>
            <a:avLst/>
            <a:gdLst>
              <a:gd name="connsiteX0" fmla="*/ 0 w 9009356"/>
              <a:gd name="connsiteY0" fmla="*/ 122171 h 733013"/>
              <a:gd name="connsiteX1" fmla="*/ 122171 w 9009356"/>
              <a:gd name="connsiteY1" fmla="*/ 0 h 733013"/>
              <a:gd name="connsiteX2" fmla="*/ 8887185 w 9009356"/>
              <a:gd name="connsiteY2" fmla="*/ 0 h 733013"/>
              <a:gd name="connsiteX3" fmla="*/ 9009356 w 9009356"/>
              <a:gd name="connsiteY3" fmla="*/ 122171 h 733013"/>
              <a:gd name="connsiteX4" fmla="*/ 9009356 w 9009356"/>
              <a:gd name="connsiteY4" fmla="*/ 610842 h 733013"/>
              <a:gd name="connsiteX5" fmla="*/ 8887185 w 9009356"/>
              <a:gd name="connsiteY5" fmla="*/ 733013 h 733013"/>
              <a:gd name="connsiteX6" fmla="*/ 122171 w 9009356"/>
              <a:gd name="connsiteY6" fmla="*/ 733013 h 733013"/>
              <a:gd name="connsiteX7" fmla="*/ 0 w 9009356"/>
              <a:gd name="connsiteY7" fmla="*/ 610842 h 733013"/>
              <a:gd name="connsiteX8" fmla="*/ 0 w 9009356"/>
              <a:gd name="connsiteY8" fmla="*/ 122171 h 73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9356" h="733013">
                <a:moveTo>
                  <a:pt x="0" y="122171"/>
                </a:moveTo>
                <a:cubicBezTo>
                  <a:pt x="0" y="54698"/>
                  <a:pt x="54698" y="0"/>
                  <a:pt x="122171" y="0"/>
                </a:cubicBezTo>
                <a:lnTo>
                  <a:pt x="8887185" y="0"/>
                </a:lnTo>
                <a:cubicBezTo>
                  <a:pt x="8954658" y="0"/>
                  <a:pt x="9009356" y="54698"/>
                  <a:pt x="9009356" y="122171"/>
                </a:cubicBezTo>
                <a:lnTo>
                  <a:pt x="9009356" y="610842"/>
                </a:lnTo>
                <a:cubicBezTo>
                  <a:pt x="9009356" y="678315"/>
                  <a:pt x="8954658" y="733013"/>
                  <a:pt x="8887185" y="733013"/>
                </a:cubicBezTo>
                <a:lnTo>
                  <a:pt x="122171" y="733013"/>
                </a:lnTo>
                <a:cubicBezTo>
                  <a:pt x="54698" y="733013"/>
                  <a:pt x="0" y="678315"/>
                  <a:pt x="0" y="610842"/>
                </a:cubicBezTo>
                <a:lnTo>
                  <a:pt x="0" y="122171"/>
                </a:lnTo>
                <a:close/>
              </a:path>
            </a:pathLst>
          </a:custGeom>
          <a:ln w="12700" cap="flat" cmpd="sng" algn="ctr">
            <a:solidFill>
              <a:srgbClr val="B26A37"/>
            </a:solidFill>
            <a:prstDash val="solid"/>
            <a:miter lim="800000"/>
            <a:headEnd type="none" w="med" len="med"/>
            <a:tailEnd type="none" w="med" len="med"/>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5793" tIns="115793" rIns="115793" bIns="115793" anchor="ctr"/>
          <a:lstStyle>
            <a:lvl1pPr defTabSz="9334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9334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9334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9334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9334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9334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9334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9334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9334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33450" rtl="0" eaLnBrk="0" fontAlgn="base" latinLnBrk="0" hangingPunct="0">
              <a:lnSpc>
                <a:spcPct val="90000"/>
              </a:lnSpc>
              <a:spcBef>
                <a:spcPct val="0"/>
              </a:spcBef>
              <a:spcAft>
                <a:spcPct val="35000"/>
              </a:spcAft>
              <a:buClrTx/>
              <a:buSzTx/>
              <a:buFontTx/>
              <a:buNone/>
              <a:tabLst/>
              <a:defRPr/>
            </a:pPr>
            <a:r>
              <a:rPr kumimoji="0" lang="zh-CN" altLang="zh-CN"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高级职业经理成为大公司经营活动的实际控制者</a:t>
            </a:r>
          </a:p>
        </p:txBody>
      </p:sp>
      <p:sp>
        <p:nvSpPr>
          <p:cNvPr id="30" name="PA-任意多边形 29">
            <a:extLst>
              <a:ext uri="{FF2B5EF4-FFF2-40B4-BE49-F238E27FC236}">
                <a16:creationId xmlns:a16="http://schemas.microsoft.com/office/drawing/2014/main" xmlns="" id="{188F6CAF-380F-49BB-A22D-D325B84F1077}"/>
              </a:ext>
            </a:extLst>
          </p:cNvPr>
          <p:cNvSpPr/>
          <p:nvPr>
            <p:custDataLst>
              <p:tags r:id="rId4"/>
            </p:custDataLst>
          </p:nvPr>
        </p:nvSpPr>
        <p:spPr>
          <a:xfrm>
            <a:off x="2647737" y="4807620"/>
            <a:ext cx="9236075" cy="731838"/>
          </a:xfrm>
          <a:custGeom>
            <a:avLst/>
            <a:gdLst>
              <a:gd name="connsiteX0" fmla="*/ 0 w 9009356"/>
              <a:gd name="connsiteY0" fmla="*/ 122171 h 733013"/>
              <a:gd name="connsiteX1" fmla="*/ 122171 w 9009356"/>
              <a:gd name="connsiteY1" fmla="*/ 0 h 733013"/>
              <a:gd name="connsiteX2" fmla="*/ 8887185 w 9009356"/>
              <a:gd name="connsiteY2" fmla="*/ 0 h 733013"/>
              <a:gd name="connsiteX3" fmla="*/ 9009356 w 9009356"/>
              <a:gd name="connsiteY3" fmla="*/ 122171 h 733013"/>
              <a:gd name="connsiteX4" fmla="*/ 9009356 w 9009356"/>
              <a:gd name="connsiteY4" fmla="*/ 610842 h 733013"/>
              <a:gd name="connsiteX5" fmla="*/ 8887185 w 9009356"/>
              <a:gd name="connsiteY5" fmla="*/ 733013 h 733013"/>
              <a:gd name="connsiteX6" fmla="*/ 122171 w 9009356"/>
              <a:gd name="connsiteY6" fmla="*/ 733013 h 733013"/>
              <a:gd name="connsiteX7" fmla="*/ 0 w 9009356"/>
              <a:gd name="connsiteY7" fmla="*/ 610842 h 733013"/>
              <a:gd name="connsiteX8" fmla="*/ 0 w 9009356"/>
              <a:gd name="connsiteY8" fmla="*/ 122171 h 73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9356" h="733013">
                <a:moveTo>
                  <a:pt x="0" y="122171"/>
                </a:moveTo>
                <a:cubicBezTo>
                  <a:pt x="0" y="54698"/>
                  <a:pt x="54698" y="0"/>
                  <a:pt x="122171" y="0"/>
                </a:cubicBezTo>
                <a:lnTo>
                  <a:pt x="8887185" y="0"/>
                </a:lnTo>
                <a:cubicBezTo>
                  <a:pt x="8954658" y="0"/>
                  <a:pt x="9009356" y="54698"/>
                  <a:pt x="9009356" y="122171"/>
                </a:cubicBezTo>
                <a:lnTo>
                  <a:pt x="9009356" y="610842"/>
                </a:lnTo>
                <a:cubicBezTo>
                  <a:pt x="9009356" y="678315"/>
                  <a:pt x="8954658" y="733013"/>
                  <a:pt x="8887185" y="733013"/>
                </a:cubicBezTo>
                <a:lnTo>
                  <a:pt x="122171" y="733013"/>
                </a:lnTo>
                <a:cubicBezTo>
                  <a:pt x="54698" y="733013"/>
                  <a:pt x="0" y="678315"/>
                  <a:pt x="0" y="610842"/>
                </a:cubicBezTo>
                <a:lnTo>
                  <a:pt x="0" y="122171"/>
                </a:lnTo>
                <a:close/>
              </a:path>
            </a:pathLst>
          </a:custGeom>
          <a:ln w="12700" cap="flat" cmpd="sng" algn="ctr">
            <a:solidFill>
              <a:srgbClr val="B26A37"/>
            </a:solidFill>
            <a:prstDash val="solid"/>
            <a:miter lim="800000"/>
            <a:headEnd type="none" w="med" len="med"/>
            <a:tailEnd type="none" w="med" len="med"/>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983" tIns="111983" rIns="111983" bIns="111983" anchor="ctr"/>
          <a:lstStyle>
            <a:lvl1pPr defTabSz="8890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890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890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890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890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89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89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89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89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89000" rtl="0" eaLnBrk="0" fontAlgn="base" latinLnBrk="0" hangingPunct="0">
              <a:lnSpc>
                <a:spcPct val="90000"/>
              </a:lnSpc>
              <a:spcBef>
                <a:spcPct val="0"/>
              </a:spcBef>
              <a:spcAft>
                <a:spcPct val="35000"/>
              </a:spcAft>
              <a:buClrTx/>
              <a:buSzTx/>
              <a:buFontTx/>
              <a:buNone/>
              <a:tabLst/>
              <a:defRPr/>
            </a:pPr>
            <a:r>
              <a:rPr kumimoji="0" lang="zh-CN" altLang="zh-CN"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知识型和服务型劳动者的数量不断增加，劳动方式发生了新变化</a:t>
            </a:r>
          </a:p>
        </p:txBody>
      </p:sp>
      <p:grpSp>
        <p:nvGrpSpPr>
          <p:cNvPr id="36" name="PA-组合 23">
            <a:extLst>
              <a:ext uri="{FF2B5EF4-FFF2-40B4-BE49-F238E27FC236}">
                <a16:creationId xmlns:a16="http://schemas.microsoft.com/office/drawing/2014/main" xmlns="" id="{C3E47D91-308A-43AF-AAB0-B8321D1B2121}"/>
              </a:ext>
            </a:extLst>
          </p:cNvPr>
          <p:cNvGrpSpPr/>
          <p:nvPr>
            <p:custDataLst>
              <p:tags r:id="rId5"/>
            </p:custDataLst>
          </p:nvPr>
        </p:nvGrpSpPr>
        <p:grpSpPr>
          <a:xfrm>
            <a:off x="1247893" y="186307"/>
            <a:ext cx="8518973" cy="728093"/>
            <a:chOff x="-18932" y="186307"/>
            <a:chExt cx="8518973" cy="728093"/>
          </a:xfrm>
        </p:grpSpPr>
        <p:sp>
          <p:nvSpPr>
            <p:cNvPr id="37" name="PA-矩形 24">
              <a:extLst>
                <a:ext uri="{FF2B5EF4-FFF2-40B4-BE49-F238E27FC236}">
                  <a16:creationId xmlns:a16="http://schemas.microsoft.com/office/drawing/2014/main" xmlns="" id="{15B55E0C-8C6C-4DCE-AD36-038ACA26A0C0}"/>
                </a:ext>
              </a:extLst>
            </p:cNvPr>
            <p:cNvSpPr/>
            <p:nvPr>
              <p:custDataLst>
                <p:tags r:id="rId8"/>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PA-平行四边形 25">
              <a:extLst>
                <a:ext uri="{FF2B5EF4-FFF2-40B4-BE49-F238E27FC236}">
                  <a16:creationId xmlns:a16="http://schemas.microsoft.com/office/drawing/2014/main" xmlns="" id="{F8C94ECE-005E-4E07-8DC7-09612EA865B9}"/>
                </a:ext>
              </a:extLst>
            </p:cNvPr>
            <p:cNvSpPr/>
            <p:nvPr>
              <p:custDataLst>
                <p:tags r:id="rId9"/>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PA-Flowchart: Manual Input 27">
              <a:extLst>
                <a:ext uri="{FF2B5EF4-FFF2-40B4-BE49-F238E27FC236}">
                  <a16:creationId xmlns:a16="http://schemas.microsoft.com/office/drawing/2014/main" xmlns="" id="{ABA0F878-902E-428D-81BE-058C1F0372D6}"/>
                </a:ext>
              </a:extLst>
            </p:cNvPr>
            <p:cNvSpPr/>
            <p:nvPr>
              <p:custDataLst>
                <p:tags r:id="rId10"/>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PA-矩形 28">
              <a:extLst>
                <a:ext uri="{FF2B5EF4-FFF2-40B4-BE49-F238E27FC236}">
                  <a16:creationId xmlns:a16="http://schemas.microsoft.com/office/drawing/2014/main" xmlns="" id="{0DD497A8-4C97-42F6-A4FA-B61C069B8119}"/>
                </a:ext>
              </a:extLst>
            </p:cNvPr>
            <p:cNvSpPr/>
            <p:nvPr>
              <p:custDataLst>
                <p:tags r:id="rId11"/>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7" name="PA-文本框 21">
            <a:extLst>
              <a:ext uri="{FF2B5EF4-FFF2-40B4-BE49-F238E27FC236}">
                <a16:creationId xmlns:a16="http://schemas.microsoft.com/office/drawing/2014/main" xmlns="" id="{DF677CC5-42F8-4DD2-8282-6B67ECBF4DBE}"/>
              </a:ext>
            </a:extLst>
          </p:cNvPr>
          <p:cNvSpPr txBox="1"/>
          <p:nvPr>
            <p:custDataLst>
              <p:tags r:id="rId6"/>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一、第二次世界大战后资本主义的变化及其实质</a:t>
            </a:r>
          </a:p>
        </p:txBody>
      </p:sp>
      <p:sp>
        <p:nvSpPr>
          <p:cNvPr id="31" name="矩形 4">
            <a:extLst>
              <a:ext uri="{FF2B5EF4-FFF2-40B4-BE49-F238E27FC236}">
                <a16:creationId xmlns:a16="http://schemas.microsoft.com/office/drawing/2014/main" xmlns="" id="{D240A40D-EB0C-4743-A630-C501706B76CE}"/>
              </a:ext>
            </a:extLst>
          </p:cNvPr>
          <p:cNvSpPr>
            <a:spLocks noChangeArrowheads="1"/>
          </p:cNvSpPr>
          <p:nvPr/>
        </p:nvSpPr>
        <p:spPr bwMode="auto">
          <a:xfrm>
            <a:off x="1007268" y="1889374"/>
            <a:ext cx="44791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4.</a:t>
            </a:r>
            <a:r>
              <a:rPr lang="zh-CN" altLang="en-US" sz="2400" b="1" dirty="0">
                <a:solidFill>
                  <a:srgbClr val="B26A37"/>
                </a:solidFill>
                <a:latin typeface="Arial" panose="020B0604020202020204" pitchFamily="34" charset="0"/>
                <a:sym typeface="Arial" panose="020B0604020202020204" pitchFamily="34" charset="0"/>
              </a:rPr>
              <a:t>社会阶层和阶级结构的变化</a:t>
            </a:r>
          </a:p>
        </p:txBody>
      </p:sp>
      <p:sp>
        <p:nvSpPr>
          <p:cNvPr id="32" name="PA-圆角矩形 34">
            <a:extLst>
              <a:ext uri="{FF2B5EF4-FFF2-40B4-BE49-F238E27FC236}">
                <a16:creationId xmlns:a16="http://schemas.microsoft.com/office/drawing/2014/main" xmlns="" id="{A72DE0AF-F3BE-46F4-AC39-E7D596B7EA10}"/>
              </a:ext>
            </a:extLst>
          </p:cNvPr>
          <p:cNvSpPr/>
          <p:nvPr>
            <p:custDataLst>
              <p:tags r:id="rId7"/>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）变化的主要表现</a:t>
            </a:r>
          </a:p>
        </p:txBody>
      </p:sp>
    </p:spTree>
    <p:extLst>
      <p:ext uri="{BB962C8B-B14F-4D97-AF65-F5344CB8AC3E}">
        <p14:creationId xmlns:p14="http://schemas.microsoft.com/office/powerpoint/2010/main" val="380599847"/>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组合 1">
            <a:extLst>
              <a:ext uri="{FF2B5EF4-FFF2-40B4-BE49-F238E27FC236}">
                <a16:creationId xmlns:a16="http://schemas.microsoft.com/office/drawing/2014/main" xmlns="" id="{53DC0865-712F-4C20-ADBC-DBE32ACC787C}"/>
              </a:ext>
            </a:extLst>
          </p:cNvPr>
          <p:cNvGrpSpPr/>
          <p:nvPr>
            <p:custDataLst>
              <p:tags r:id="rId1"/>
            </p:custDataLst>
          </p:nvPr>
        </p:nvGrpSpPr>
        <p:grpSpPr>
          <a:xfrm>
            <a:off x="348784" y="2736915"/>
            <a:ext cx="11494432" cy="2976584"/>
            <a:chOff x="204421" y="2952815"/>
            <a:chExt cx="11494432" cy="2976584"/>
          </a:xfrm>
        </p:grpSpPr>
        <p:pic>
          <p:nvPicPr>
            <p:cNvPr id="32" name="PA-图片 8">
              <a:extLst>
                <a:ext uri="{FF2B5EF4-FFF2-40B4-BE49-F238E27FC236}">
                  <a16:creationId xmlns:a16="http://schemas.microsoft.com/office/drawing/2014/main" xmlns="" id="{C4FFC380-B597-41EA-B02F-327E1ED357F3}"/>
                </a:ext>
              </a:extLst>
            </p:cNvPr>
            <p:cNvPicPr>
              <a:picLocks noChangeAspect="1" noChangeArrowheads="1"/>
            </p:cNvPicPr>
            <p:nvPr>
              <p:custDataLst>
                <p:tags r:id="rId9"/>
              </p:custDataLst>
            </p:nvPr>
          </p:nvPicPr>
          <p:blipFill>
            <a:blip r:embed="rId12">
              <a:extLst>
                <a:ext uri="{28A0092B-C50C-407E-A947-70E740481C1C}">
                  <a14:useLocalDpi xmlns:a14="http://schemas.microsoft.com/office/drawing/2010/main" val="0"/>
                </a:ext>
              </a:extLst>
            </a:blip>
            <a:srcRect/>
            <a:stretch>
              <a:fillRect/>
            </a:stretch>
          </p:blipFill>
          <p:spPr bwMode="auto">
            <a:xfrm>
              <a:off x="7834878" y="3094708"/>
              <a:ext cx="3863975"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PA-文本框 1">
              <a:extLst>
                <a:ext uri="{FF2B5EF4-FFF2-40B4-BE49-F238E27FC236}">
                  <a16:creationId xmlns:a16="http://schemas.microsoft.com/office/drawing/2014/main" xmlns="" id="{7AA435EB-81A4-4917-9539-53D1F12E6A06}"/>
                </a:ext>
              </a:extLst>
            </p:cNvPr>
            <p:cNvSpPr txBox="1">
              <a:spLocks noChangeArrowheads="1"/>
            </p:cNvSpPr>
            <p:nvPr>
              <p:custDataLst>
                <p:tags r:id="rId10"/>
              </p:custDataLst>
            </p:nvPr>
          </p:nvSpPr>
          <p:spPr bwMode="auto">
            <a:xfrm>
              <a:off x="204421" y="2952815"/>
              <a:ext cx="7307263" cy="297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二战后，</a:t>
              </a:r>
              <a:r>
                <a:rPr lang="zh-CN" altLang="en-US" sz="2400" b="1" dirty="0">
                  <a:solidFill>
                    <a:srgbClr val="B26A37"/>
                  </a:solidFill>
                  <a:latin typeface="Arial" panose="020B0604020202020204" pitchFamily="34" charset="0"/>
                  <a:sym typeface="Arial" panose="020B0604020202020204" pitchFamily="34" charset="0"/>
                </a:rPr>
                <a:t>资本主义</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国家开始对经济进行全面干预：</a:t>
              </a:r>
            </a:p>
            <a:p>
              <a:pPr marL="0" marR="0" lvl="0" indent="62865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国家承担起了实现经济增长和充分就业、保持经济稳定、提高社会福利水平以及维护</a:t>
              </a:r>
              <a:r>
                <a:rPr lang="zh-CN" altLang="en-US" sz="2400" dirty="0">
                  <a:solidFill>
                    <a:prstClr val="black"/>
                  </a:solidFill>
                  <a:latin typeface="Arial" panose="020B0604020202020204" pitchFamily="34" charset="0"/>
                  <a:sym typeface="Arial" panose="020B0604020202020204" pitchFamily="34" charset="0"/>
                </a:rPr>
                <a:t>市场</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秩序等重要职能。它与市场机制相辅相成，共同推动资本主义经济的运行和发展。</a:t>
              </a:r>
            </a:p>
          </p:txBody>
        </p:sp>
      </p:grpSp>
      <p:grpSp>
        <p:nvGrpSpPr>
          <p:cNvPr id="36" name="PA-组合 23">
            <a:extLst>
              <a:ext uri="{FF2B5EF4-FFF2-40B4-BE49-F238E27FC236}">
                <a16:creationId xmlns:a16="http://schemas.microsoft.com/office/drawing/2014/main" xmlns="" id="{04461564-F6B2-4923-A41A-1BED3BD6E4FB}"/>
              </a:ext>
            </a:extLst>
          </p:cNvPr>
          <p:cNvGrpSpPr/>
          <p:nvPr>
            <p:custDataLst>
              <p:tags r:id="rId2"/>
            </p:custDataLst>
          </p:nvPr>
        </p:nvGrpSpPr>
        <p:grpSpPr>
          <a:xfrm>
            <a:off x="1247893" y="186307"/>
            <a:ext cx="8518973" cy="728093"/>
            <a:chOff x="-18932" y="186307"/>
            <a:chExt cx="8518973" cy="728093"/>
          </a:xfrm>
        </p:grpSpPr>
        <p:sp>
          <p:nvSpPr>
            <p:cNvPr id="37" name="PA-矩形 24">
              <a:extLst>
                <a:ext uri="{FF2B5EF4-FFF2-40B4-BE49-F238E27FC236}">
                  <a16:creationId xmlns:a16="http://schemas.microsoft.com/office/drawing/2014/main" xmlns="" id="{58C7C941-3365-4BBF-B0FE-D0718F5E6427}"/>
                </a:ext>
              </a:extLst>
            </p:cNvPr>
            <p:cNvSpPr/>
            <p:nvPr>
              <p:custDataLst>
                <p:tags r:id="rId5"/>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PA-平行四边形 25">
              <a:extLst>
                <a:ext uri="{FF2B5EF4-FFF2-40B4-BE49-F238E27FC236}">
                  <a16:creationId xmlns:a16="http://schemas.microsoft.com/office/drawing/2014/main" xmlns="" id="{777042C5-DC6F-4F95-BABC-C66E5813AFA2}"/>
                </a:ext>
              </a:extLst>
            </p:cNvPr>
            <p:cNvSpPr/>
            <p:nvPr>
              <p:custDataLst>
                <p:tags r:id="rId6"/>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PA-Flowchart: Manual Input 27">
              <a:extLst>
                <a:ext uri="{FF2B5EF4-FFF2-40B4-BE49-F238E27FC236}">
                  <a16:creationId xmlns:a16="http://schemas.microsoft.com/office/drawing/2014/main" xmlns="" id="{E67D4F9A-61C6-4721-ADA8-CD8278C9E6D3}"/>
                </a:ext>
              </a:extLst>
            </p:cNvPr>
            <p:cNvSpPr/>
            <p:nvPr>
              <p:custDataLst>
                <p:tags r:id="rId7"/>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PA-矩形 28">
              <a:extLst>
                <a:ext uri="{FF2B5EF4-FFF2-40B4-BE49-F238E27FC236}">
                  <a16:creationId xmlns:a16="http://schemas.microsoft.com/office/drawing/2014/main" xmlns="" id="{A77D33C2-8A3B-4595-AFC8-4279F57016BD}"/>
                </a:ext>
              </a:extLst>
            </p:cNvPr>
            <p:cNvSpPr/>
            <p:nvPr>
              <p:custDataLst>
                <p:tags r:id="rId8"/>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5" name="PA-文本框 21">
            <a:extLst>
              <a:ext uri="{FF2B5EF4-FFF2-40B4-BE49-F238E27FC236}">
                <a16:creationId xmlns:a16="http://schemas.microsoft.com/office/drawing/2014/main" xmlns="" id="{7853BB01-1F67-4678-83CC-93FFE98F6B22}"/>
              </a:ext>
            </a:extLst>
          </p:cNvPr>
          <p:cNvSpPr txBox="1"/>
          <p:nvPr>
            <p:custDataLst>
              <p:tags r:id="rId3"/>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一、第二次世界大战后资本主义的变化及其实质</a:t>
            </a:r>
          </a:p>
        </p:txBody>
      </p:sp>
      <p:sp>
        <p:nvSpPr>
          <p:cNvPr id="35" name="矩形 4">
            <a:extLst>
              <a:ext uri="{FF2B5EF4-FFF2-40B4-BE49-F238E27FC236}">
                <a16:creationId xmlns:a16="http://schemas.microsoft.com/office/drawing/2014/main" xmlns="" id="{B3B3D2F0-4D14-48AA-8E51-D58AC31C46F7}"/>
              </a:ext>
            </a:extLst>
          </p:cNvPr>
          <p:cNvSpPr>
            <a:spLocks noChangeArrowheads="1"/>
          </p:cNvSpPr>
          <p:nvPr/>
        </p:nvSpPr>
        <p:spPr bwMode="auto">
          <a:xfrm>
            <a:off x="1023596" y="2195428"/>
            <a:ext cx="6196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5.</a:t>
            </a:r>
            <a:r>
              <a:rPr lang="zh-CN" altLang="en-US" sz="2400" b="1" dirty="0">
                <a:solidFill>
                  <a:srgbClr val="B26A37"/>
                </a:solidFill>
                <a:latin typeface="Arial" panose="020B0604020202020204" pitchFamily="34" charset="0"/>
                <a:sym typeface="Arial" panose="020B0604020202020204" pitchFamily="34" charset="0"/>
              </a:rPr>
              <a:t>经济调节机制和经济危机形态的变化</a:t>
            </a:r>
          </a:p>
        </p:txBody>
      </p:sp>
      <p:sp>
        <p:nvSpPr>
          <p:cNvPr id="56" name="PA-圆角矩形 34">
            <a:extLst>
              <a:ext uri="{FF2B5EF4-FFF2-40B4-BE49-F238E27FC236}">
                <a16:creationId xmlns:a16="http://schemas.microsoft.com/office/drawing/2014/main" xmlns="" id="{45B926CF-041E-425E-8504-B85CA861F2D8}"/>
              </a:ext>
            </a:extLst>
          </p:cNvPr>
          <p:cNvSpPr/>
          <p:nvPr>
            <p:custDataLst>
              <p:tags r:id="rId4"/>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）变化的主要表现</a:t>
            </a:r>
          </a:p>
        </p:txBody>
      </p:sp>
    </p:spTree>
    <p:extLst>
      <p:ext uri="{BB962C8B-B14F-4D97-AF65-F5344CB8AC3E}">
        <p14:creationId xmlns:p14="http://schemas.microsoft.com/office/powerpoint/2010/main" val="1170467403"/>
      </p:ext>
    </p:extLst>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A-文本框 1">
            <a:extLst>
              <a:ext uri="{FF2B5EF4-FFF2-40B4-BE49-F238E27FC236}">
                <a16:creationId xmlns:a16="http://schemas.microsoft.com/office/drawing/2014/main" xmlns="" id="{7AA435EB-81A4-4917-9539-53D1F12E6A06}"/>
              </a:ext>
            </a:extLst>
          </p:cNvPr>
          <p:cNvSpPr txBox="1">
            <a:spLocks noChangeArrowheads="1"/>
          </p:cNvSpPr>
          <p:nvPr>
            <p:custDataLst>
              <p:tags r:id="rId1"/>
            </p:custDataLst>
          </p:nvPr>
        </p:nvSpPr>
        <p:spPr bwMode="auto">
          <a:xfrm>
            <a:off x="2008998" y="1719862"/>
            <a:ext cx="8174004"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随着政府干预经济能力的弱化，经济危机呈现新的特点：</a:t>
            </a:r>
            <a:endPar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endParaRPr>
          </a:p>
        </p:txBody>
      </p:sp>
      <p:sp>
        <p:nvSpPr>
          <p:cNvPr id="10" name="PA-AutoShape 49">
            <a:extLst>
              <a:ext uri="{FF2B5EF4-FFF2-40B4-BE49-F238E27FC236}">
                <a16:creationId xmlns:a16="http://schemas.microsoft.com/office/drawing/2014/main" xmlns="" id="{CFBED32A-B298-4C13-9778-4C3DA5FE603B}"/>
              </a:ext>
            </a:extLst>
          </p:cNvPr>
          <p:cNvSpPr>
            <a:spLocks/>
          </p:cNvSpPr>
          <p:nvPr>
            <p:custDataLst>
              <p:tags r:id="rId2"/>
            </p:custDataLst>
          </p:nvPr>
        </p:nvSpPr>
        <p:spPr bwMode="auto">
          <a:xfrm>
            <a:off x="4675443" y="2881004"/>
            <a:ext cx="577707" cy="607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12347" y="0"/>
                </a:lnTo>
                <a:lnTo>
                  <a:pt x="0" y="0"/>
                </a:lnTo>
              </a:path>
            </a:pathLst>
          </a:custGeom>
          <a:noFill/>
          <a:ln w="12700" cap="flat" cmpd="sng">
            <a:solidFill>
              <a:schemeClr val="bg1">
                <a:lumMod val="75000"/>
              </a:scheme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A-AutoShape 47">
            <a:extLst>
              <a:ext uri="{FF2B5EF4-FFF2-40B4-BE49-F238E27FC236}">
                <a16:creationId xmlns:a16="http://schemas.microsoft.com/office/drawing/2014/main" xmlns="" id="{2BD9CBFF-471D-404E-8F3C-27F180DB5688}"/>
              </a:ext>
            </a:extLst>
          </p:cNvPr>
          <p:cNvSpPr>
            <a:spLocks/>
          </p:cNvSpPr>
          <p:nvPr>
            <p:custDataLst>
              <p:tags r:id="rId3"/>
            </p:custDataLst>
          </p:nvPr>
        </p:nvSpPr>
        <p:spPr bwMode="auto">
          <a:xfrm>
            <a:off x="3757793" y="4047712"/>
            <a:ext cx="553501" cy="223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12888" y="0"/>
                </a:lnTo>
                <a:lnTo>
                  <a:pt x="0" y="0"/>
                </a:lnTo>
              </a:path>
            </a:pathLst>
          </a:custGeom>
          <a:noFill/>
          <a:ln w="12700" cap="flat" cmpd="sng">
            <a:solidFill>
              <a:schemeClr val="bg1">
                <a:lumMod val="75000"/>
              </a:scheme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A-Line 45">
            <a:extLst>
              <a:ext uri="{FF2B5EF4-FFF2-40B4-BE49-F238E27FC236}">
                <a16:creationId xmlns:a16="http://schemas.microsoft.com/office/drawing/2014/main" xmlns="" id="{B4211C11-0E45-4EDD-A1A6-90EEBA3DF366}"/>
              </a:ext>
            </a:extLst>
          </p:cNvPr>
          <p:cNvSpPr>
            <a:spLocks noChangeShapeType="1"/>
          </p:cNvSpPr>
          <p:nvPr>
            <p:custDataLst>
              <p:tags r:id="rId4"/>
            </p:custDataLst>
          </p:nvPr>
        </p:nvSpPr>
        <p:spPr bwMode="auto">
          <a:xfrm>
            <a:off x="7899757" y="5675416"/>
            <a:ext cx="339132" cy="0"/>
          </a:xfrm>
          <a:prstGeom prst="line">
            <a:avLst/>
          </a:prstGeom>
          <a:noFill/>
          <a:ln w="127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A-Line 46">
            <a:extLst>
              <a:ext uri="{FF2B5EF4-FFF2-40B4-BE49-F238E27FC236}">
                <a16:creationId xmlns:a16="http://schemas.microsoft.com/office/drawing/2014/main" xmlns="" id="{D8C5EC47-2EF6-4C90-B61D-9AC0DB226125}"/>
              </a:ext>
            </a:extLst>
          </p:cNvPr>
          <p:cNvSpPr>
            <a:spLocks noChangeShapeType="1"/>
          </p:cNvSpPr>
          <p:nvPr>
            <p:custDataLst>
              <p:tags r:id="rId5"/>
            </p:custDataLst>
          </p:nvPr>
        </p:nvSpPr>
        <p:spPr bwMode="auto">
          <a:xfrm>
            <a:off x="3980551" y="5675416"/>
            <a:ext cx="339132" cy="0"/>
          </a:xfrm>
          <a:prstGeom prst="line">
            <a:avLst/>
          </a:prstGeom>
          <a:noFill/>
          <a:ln w="127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PA-AutoShape 44">
            <a:extLst>
              <a:ext uri="{FF2B5EF4-FFF2-40B4-BE49-F238E27FC236}">
                <a16:creationId xmlns:a16="http://schemas.microsoft.com/office/drawing/2014/main" xmlns="" id="{9E8E44D9-457C-45A9-99FE-C5051575A4BC}"/>
              </a:ext>
            </a:extLst>
          </p:cNvPr>
          <p:cNvSpPr>
            <a:spLocks/>
          </p:cNvSpPr>
          <p:nvPr>
            <p:custDataLst>
              <p:tags r:id="rId6"/>
            </p:custDataLst>
          </p:nvPr>
        </p:nvSpPr>
        <p:spPr bwMode="auto">
          <a:xfrm>
            <a:off x="7907636" y="4010343"/>
            <a:ext cx="553447" cy="223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8712" y="0"/>
                </a:lnTo>
                <a:lnTo>
                  <a:pt x="21600" y="0"/>
                </a:lnTo>
              </a:path>
            </a:pathLst>
          </a:custGeom>
          <a:noFill/>
          <a:ln w="12700" cap="flat" cmpd="sng">
            <a:solidFill>
              <a:schemeClr val="bg1">
                <a:lumMod val="75000"/>
              </a:scheme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PA-AutoShape 48">
            <a:extLst>
              <a:ext uri="{FF2B5EF4-FFF2-40B4-BE49-F238E27FC236}">
                <a16:creationId xmlns:a16="http://schemas.microsoft.com/office/drawing/2014/main" xmlns="" id="{60465201-C193-45DF-A2C3-A88ABAC5E50B}"/>
              </a:ext>
            </a:extLst>
          </p:cNvPr>
          <p:cNvSpPr>
            <a:spLocks/>
          </p:cNvSpPr>
          <p:nvPr>
            <p:custDataLst>
              <p:tags r:id="rId7"/>
            </p:custDataLst>
          </p:nvPr>
        </p:nvSpPr>
        <p:spPr bwMode="auto">
          <a:xfrm>
            <a:off x="6857157" y="2779891"/>
            <a:ext cx="577698" cy="607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9253" y="0"/>
                </a:lnTo>
                <a:lnTo>
                  <a:pt x="21600" y="0"/>
                </a:lnTo>
              </a:path>
            </a:pathLst>
          </a:custGeom>
          <a:noFill/>
          <a:ln w="12700" cap="flat" cmpd="sng">
            <a:solidFill>
              <a:schemeClr val="bg1">
                <a:lumMod val="75000"/>
              </a:schemeClr>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PA-AutoShape 9">
            <a:extLst>
              <a:ext uri="{FF2B5EF4-FFF2-40B4-BE49-F238E27FC236}">
                <a16:creationId xmlns:a16="http://schemas.microsoft.com/office/drawing/2014/main" xmlns="" id="{BB24E413-4981-4CD3-8928-A43C27D1BCCB}"/>
              </a:ext>
            </a:extLst>
          </p:cNvPr>
          <p:cNvSpPr>
            <a:spLocks/>
          </p:cNvSpPr>
          <p:nvPr>
            <p:custDataLst>
              <p:tags r:id="rId8"/>
            </p:custDataLst>
          </p:nvPr>
        </p:nvSpPr>
        <p:spPr bwMode="auto">
          <a:xfrm>
            <a:off x="4690949" y="2968306"/>
            <a:ext cx="1368374" cy="908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17701" y="79"/>
                  <a:pt x="13810" y="1234"/>
                  <a:pt x="10140" y="3461"/>
                </a:cubicBezTo>
                <a:cubicBezTo>
                  <a:pt x="6470" y="5689"/>
                  <a:pt x="3019" y="8988"/>
                  <a:pt x="0" y="13362"/>
                </a:cubicBezTo>
                <a:lnTo>
                  <a:pt x="5470" y="21600"/>
                </a:lnTo>
                <a:cubicBezTo>
                  <a:pt x="7733" y="18362"/>
                  <a:pt x="10312" y="15914"/>
                  <a:pt x="13051" y="14255"/>
                </a:cubicBezTo>
                <a:cubicBezTo>
                  <a:pt x="15790" y="12596"/>
                  <a:pt x="18690" y="11726"/>
                  <a:pt x="21600" y="11648"/>
                </a:cubicBezTo>
                <a:lnTo>
                  <a:pt x="21600" y="0"/>
                </a:lnTo>
                <a:close/>
              </a:path>
            </a:pathLst>
          </a:custGeom>
          <a:gradFill>
            <a:gsLst>
              <a:gs pos="100000">
                <a:srgbClr val="F30B37"/>
              </a:gs>
              <a:gs pos="0">
                <a:srgbClr val="B50F27"/>
              </a:gs>
            </a:gsLst>
            <a:lin ang="5400000" scaled="1"/>
          </a:gradFill>
          <a:ln>
            <a:noFill/>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PA-AutoShape 10">
            <a:extLst>
              <a:ext uri="{FF2B5EF4-FFF2-40B4-BE49-F238E27FC236}">
                <a16:creationId xmlns:a16="http://schemas.microsoft.com/office/drawing/2014/main" xmlns="" id="{51501A0E-913B-4628-8EF7-366E8F2BA4D1}"/>
              </a:ext>
            </a:extLst>
          </p:cNvPr>
          <p:cNvSpPr>
            <a:spLocks/>
          </p:cNvSpPr>
          <p:nvPr>
            <p:custDataLst>
              <p:tags r:id="rId9"/>
            </p:custDataLst>
          </p:nvPr>
        </p:nvSpPr>
        <p:spPr bwMode="auto">
          <a:xfrm>
            <a:off x="6113646" y="2968306"/>
            <a:ext cx="1382082" cy="9213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0" y="11484"/>
                </a:lnTo>
                <a:cubicBezTo>
                  <a:pt x="2927" y="11562"/>
                  <a:pt x="5845" y="12443"/>
                  <a:pt x="8595" y="14129"/>
                </a:cubicBezTo>
                <a:cubicBezTo>
                  <a:pt x="11346" y="15815"/>
                  <a:pt x="13928" y="18306"/>
                  <a:pt x="16185" y="21600"/>
                </a:cubicBezTo>
                <a:lnTo>
                  <a:pt x="21600" y="13478"/>
                </a:lnTo>
                <a:cubicBezTo>
                  <a:pt x="18596" y="9063"/>
                  <a:pt x="15150" y="5733"/>
                  <a:pt x="11477" y="3487"/>
                </a:cubicBezTo>
                <a:cubicBezTo>
                  <a:pt x="7805" y="1241"/>
                  <a:pt x="3907" y="79"/>
                  <a:pt x="0" y="0"/>
                </a:cubicBezTo>
                <a:close/>
              </a:path>
            </a:pathLst>
          </a:custGeom>
          <a:gradFill>
            <a:gsLst>
              <a:gs pos="100000">
                <a:srgbClr val="F30B37"/>
              </a:gs>
              <a:gs pos="0">
                <a:srgbClr val="B50F27"/>
              </a:gs>
            </a:gsLst>
            <a:lin ang="5400000" scaled="1"/>
          </a:gradFill>
          <a:ln>
            <a:noFill/>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PA-AutoShape 11">
            <a:extLst>
              <a:ext uri="{FF2B5EF4-FFF2-40B4-BE49-F238E27FC236}">
                <a16:creationId xmlns:a16="http://schemas.microsoft.com/office/drawing/2014/main" xmlns="" id="{E904DD9B-4851-4A8A-9B09-D96C69F0BDEC}"/>
              </a:ext>
            </a:extLst>
          </p:cNvPr>
          <p:cNvSpPr>
            <a:spLocks/>
          </p:cNvSpPr>
          <p:nvPr>
            <p:custDataLst>
              <p:tags r:id="rId10"/>
            </p:custDataLst>
          </p:nvPr>
        </p:nvSpPr>
        <p:spPr bwMode="auto">
          <a:xfrm>
            <a:off x="4072572" y="3568102"/>
            <a:ext cx="926042" cy="13867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18" y="0"/>
                </a:moveTo>
                <a:cubicBezTo>
                  <a:pt x="9089" y="2999"/>
                  <a:pt x="5749" y="6444"/>
                  <a:pt x="3496" y="10117"/>
                </a:cubicBezTo>
                <a:cubicBezTo>
                  <a:pt x="1244" y="13790"/>
                  <a:pt x="79" y="17691"/>
                  <a:pt x="0" y="21600"/>
                </a:cubicBezTo>
                <a:lnTo>
                  <a:pt x="11431" y="21600"/>
                </a:lnTo>
                <a:cubicBezTo>
                  <a:pt x="11508" y="18668"/>
                  <a:pt x="12395" y="15744"/>
                  <a:pt x="14089" y="12989"/>
                </a:cubicBezTo>
                <a:cubicBezTo>
                  <a:pt x="15784" y="10235"/>
                  <a:pt x="18287" y="7650"/>
                  <a:pt x="21600" y="5397"/>
                </a:cubicBezTo>
                <a:lnTo>
                  <a:pt x="13518" y="0"/>
                </a:lnTo>
                <a:close/>
              </a:path>
            </a:pathLst>
          </a:custGeom>
          <a:gradFill>
            <a:gsLst>
              <a:gs pos="100000">
                <a:srgbClr val="F30B37"/>
              </a:gs>
              <a:gs pos="0">
                <a:srgbClr val="B50F27"/>
              </a:gs>
            </a:gsLst>
            <a:lin ang="5400000" scaled="1"/>
          </a:gradFill>
          <a:ln>
            <a:noFill/>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PA-AutoShape 12">
            <a:extLst>
              <a:ext uri="{FF2B5EF4-FFF2-40B4-BE49-F238E27FC236}">
                <a16:creationId xmlns:a16="http://schemas.microsoft.com/office/drawing/2014/main" xmlns="" id="{439474FC-1C81-4325-8356-D4089B853D9D}"/>
              </a:ext>
            </a:extLst>
          </p:cNvPr>
          <p:cNvSpPr>
            <a:spLocks/>
          </p:cNvSpPr>
          <p:nvPr>
            <p:custDataLst>
              <p:tags r:id="rId11"/>
            </p:custDataLst>
          </p:nvPr>
        </p:nvSpPr>
        <p:spPr bwMode="auto">
          <a:xfrm>
            <a:off x="7187301" y="3581809"/>
            <a:ext cx="913095" cy="13730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197" y="0"/>
                </a:moveTo>
                <a:lnTo>
                  <a:pt x="0" y="5450"/>
                </a:lnTo>
                <a:cubicBezTo>
                  <a:pt x="3258" y="7711"/>
                  <a:pt x="5721" y="10292"/>
                  <a:pt x="7389" y="13035"/>
                </a:cubicBezTo>
                <a:cubicBezTo>
                  <a:pt x="9057" y="15778"/>
                  <a:pt x="9930" y="18684"/>
                  <a:pt x="10007" y="21600"/>
                </a:cubicBezTo>
                <a:lnTo>
                  <a:pt x="21600" y="21600"/>
                </a:lnTo>
                <a:cubicBezTo>
                  <a:pt x="21521" y="17698"/>
                  <a:pt x="20363" y="13805"/>
                  <a:pt x="18129" y="10134"/>
                </a:cubicBezTo>
                <a:cubicBezTo>
                  <a:pt x="15895" y="6463"/>
                  <a:pt x="12585" y="3014"/>
                  <a:pt x="8197" y="0"/>
                </a:cubicBezTo>
                <a:close/>
              </a:path>
            </a:pathLst>
          </a:custGeom>
          <a:gradFill>
            <a:gsLst>
              <a:gs pos="100000">
                <a:srgbClr val="F30B37"/>
              </a:gs>
              <a:gs pos="0">
                <a:srgbClr val="B50F27"/>
              </a:gs>
            </a:gsLst>
            <a:lin ang="5400000" scaled="1"/>
          </a:gradFill>
          <a:ln>
            <a:noFill/>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PA-AutoShape 13">
            <a:extLst>
              <a:ext uri="{FF2B5EF4-FFF2-40B4-BE49-F238E27FC236}">
                <a16:creationId xmlns:a16="http://schemas.microsoft.com/office/drawing/2014/main" xmlns="" id="{E83A9851-F05E-4BB3-875F-0BF73D40B2D4}"/>
              </a:ext>
            </a:extLst>
          </p:cNvPr>
          <p:cNvSpPr>
            <a:spLocks/>
          </p:cNvSpPr>
          <p:nvPr>
            <p:custDataLst>
              <p:tags r:id="rId12"/>
            </p:custDataLst>
          </p:nvPr>
        </p:nvSpPr>
        <p:spPr bwMode="auto">
          <a:xfrm>
            <a:off x="4072572" y="5009210"/>
            <a:ext cx="921473" cy="13819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79" y="3907"/>
                  <a:pt x="1241" y="7805"/>
                  <a:pt x="3487" y="11477"/>
                </a:cubicBezTo>
                <a:cubicBezTo>
                  <a:pt x="5733" y="15150"/>
                  <a:pt x="9063" y="18596"/>
                  <a:pt x="13478" y="21600"/>
                </a:cubicBezTo>
                <a:lnTo>
                  <a:pt x="21600" y="16185"/>
                </a:lnTo>
                <a:cubicBezTo>
                  <a:pt x="18306" y="13928"/>
                  <a:pt x="15818" y="11346"/>
                  <a:pt x="14132" y="8595"/>
                </a:cubicBezTo>
                <a:cubicBezTo>
                  <a:pt x="12447" y="5845"/>
                  <a:pt x="11565" y="2926"/>
                  <a:pt x="11487" y="0"/>
                </a:cubicBezTo>
                <a:lnTo>
                  <a:pt x="0" y="0"/>
                </a:lnTo>
                <a:close/>
              </a:path>
            </a:pathLst>
          </a:custGeom>
          <a:gradFill>
            <a:gsLst>
              <a:gs pos="100000">
                <a:srgbClr val="F30B37"/>
              </a:gs>
              <a:gs pos="0">
                <a:srgbClr val="B50F27"/>
              </a:gs>
            </a:gsLst>
            <a:lin ang="5400000" scaled="1"/>
          </a:gradFill>
          <a:ln>
            <a:noFill/>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PA-AutoShape 14">
            <a:extLst>
              <a:ext uri="{FF2B5EF4-FFF2-40B4-BE49-F238E27FC236}">
                <a16:creationId xmlns:a16="http://schemas.microsoft.com/office/drawing/2014/main" xmlns="" id="{4E2E0CB5-6DA1-49B6-9EBB-C58F4FF6CE93}"/>
              </a:ext>
            </a:extLst>
          </p:cNvPr>
          <p:cNvSpPr>
            <a:spLocks/>
          </p:cNvSpPr>
          <p:nvPr>
            <p:custDataLst>
              <p:tags r:id="rId13"/>
            </p:custDataLst>
          </p:nvPr>
        </p:nvSpPr>
        <p:spPr bwMode="auto">
          <a:xfrm>
            <a:off x="7191870" y="5009210"/>
            <a:ext cx="908527" cy="13682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949" y="0"/>
                </a:moveTo>
                <a:cubicBezTo>
                  <a:pt x="9871" y="2910"/>
                  <a:pt x="9003" y="5810"/>
                  <a:pt x="7345" y="8549"/>
                </a:cubicBezTo>
                <a:cubicBezTo>
                  <a:pt x="5687" y="11288"/>
                  <a:pt x="3238" y="13867"/>
                  <a:pt x="0" y="16130"/>
                </a:cubicBezTo>
                <a:lnTo>
                  <a:pt x="8238" y="21600"/>
                </a:lnTo>
                <a:cubicBezTo>
                  <a:pt x="12612" y="18581"/>
                  <a:pt x="15911" y="15130"/>
                  <a:pt x="18139" y="11460"/>
                </a:cubicBezTo>
                <a:cubicBezTo>
                  <a:pt x="20366" y="7790"/>
                  <a:pt x="21521" y="3900"/>
                  <a:pt x="21600" y="0"/>
                </a:cubicBezTo>
                <a:lnTo>
                  <a:pt x="9949" y="0"/>
                </a:lnTo>
                <a:close/>
              </a:path>
            </a:pathLst>
          </a:custGeom>
          <a:gradFill>
            <a:gsLst>
              <a:gs pos="100000">
                <a:srgbClr val="F30B37"/>
              </a:gs>
              <a:gs pos="0">
                <a:srgbClr val="B50F27"/>
              </a:gs>
            </a:gsLst>
            <a:lin ang="5400000" scaled="1"/>
          </a:gradFill>
          <a:ln>
            <a:noFill/>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PA-AutoShape 15">
            <a:extLst>
              <a:ext uri="{FF2B5EF4-FFF2-40B4-BE49-F238E27FC236}">
                <a16:creationId xmlns:a16="http://schemas.microsoft.com/office/drawing/2014/main" xmlns="" id="{451AEBFB-7A7C-4915-8F72-D64028FB5891}"/>
              </a:ext>
            </a:extLst>
          </p:cNvPr>
          <p:cNvSpPr>
            <a:spLocks/>
          </p:cNvSpPr>
          <p:nvPr>
            <p:custDataLst>
              <p:tags r:id="rId14"/>
            </p:custDataLst>
          </p:nvPr>
        </p:nvSpPr>
        <p:spPr bwMode="auto">
          <a:xfrm>
            <a:off x="4959267" y="3854928"/>
            <a:ext cx="2254434" cy="18327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488" y="0"/>
                </a:moveTo>
                <a:lnTo>
                  <a:pt x="9220" y="2060"/>
                </a:lnTo>
                <a:cubicBezTo>
                  <a:pt x="8651" y="2180"/>
                  <a:pt x="8090" y="2367"/>
                  <a:pt x="7543" y="2619"/>
                </a:cubicBezTo>
                <a:lnTo>
                  <a:pt x="6476" y="1016"/>
                </a:lnTo>
                <a:lnTo>
                  <a:pt x="4210" y="2644"/>
                </a:lnTo>
                <a:lnTo>
                  <a:pt x="4823" y="4581"/>
                </a:lnTo>
                <a:cubicBezTo>
                  <a:pt x="4625" y="4787"/>
                  <a:pt x="4432" y="5001"/>
                  <a:pt x="4245" y="5231"/>
                </a:cubicBezTo>
                <a:cubicBezTo>
                  <a:pt x="4055" y="5464"/>
                  <a:pt x="3878" y="5707"/>
                  <a:pt x="3708" y="5955"/>
                </a:cubicBezTo>
                <a:lnTo>
                  <a:pt x="2137" y="5201"/>
                </a:lnTo>
                <a:lnTo>
                  <a:pt x="811" y="7989"/>
                </a:lnTo>
                <a:lnTo>
                  <a:pt x="2116" y="9305"/>
                </a:lnTo>
                <a:cubicBezTo>
                  <a:pt x="1914" y="9972"/>
                  <a:pt x="1764" y="10658"/>
                  <a:pt x="1667" y="11353"/>
                </a:cubicBezTo>
                <a:lnTo>
                  <a:pt x="0" y="11679"/>
                </a:lnTo>
                <a:lnTo>
                  <a:pt x="0" y="14908"/>
                </a:lnTo>
                <a:lnTo>
                  <a:pt x="1667" y="15234"/>
                </a:lnTo>
                <a:cubicBezTo>
                  <a:pt x="1765" y="15932"/>
                  <a:pt x="1915" y="16620"/>
                  <a:pt x="2118" y="17289"/>
                </a:cubicBezTo>
                <a:lnTo>
                  <a:pt x="814" y="18604"/>
                </a:lnTo>
                <a:lnTo>
                  <a:pt x="2139" y="21391"/>
                </a:lnTo>
                <a:lnTo>
                  <a:pt x="3711" y="20637"/>
                </a:lnTo>
                <a:cubicBezTo>
                  <a:pt x="3880" y="20883"/>
                  <a:pt x="4057" y="21124"/>
                  <a:pt x="4245" y="21356"/>
                </a:cubicBezTo>
                <a:cubicBezTo>
                  <a:pt x="4315" y="21442"/>
                  <a:pt x="4391" y="21518"/>
                  <a:pt x="4463" y="21600"/>
                </a:cubicBezTo>
                <a:lnTo>
                  <a:pt x="6809" y="18715"/>
                </a:lnTo>
                <a:cubicBezTo>
                  <a:pt x="6736" y="18634"/>
                  <a:pt x="6660" y="18559"/>
                  <a:pt x="6590" y="18472"/>
                </a:cubicBezTo>
                <a:cubicBezTo>
                  <a:pt x="4265" y="15613"/>
                  <a:pt x="4265" y="10976"/>
                  <a:pt x="6590" y="8116"/>
                </a:cubicBezTo>
                <a:cubicBezTo>
                  <a:pt x="7753" y="6686"/>
                  <a:pt x="9276" y="5971"/>
                  <a:pt x="10800" y="5971"/>
                </a:cubicBezTo>
                <a:cubicBezTo>
                  <a:pt x="12324" y="5971"/>
                  <a:pt x="13847" y="6686"/>
                  <a:pt x="15010" y="8116"/>
                </a:cubicBezTo>
                <a:cubicBezTo>
                  <a:pt x="17335" y="10976"/>
                  <a:pt x="17335" y="15613"/>
                  <a:pt x="15010" y="18472"/>
                </a:cubicBezTo>
                <a:cubicBezTo>
                  <a:pt x="14983" y="18506"/>
                  <a:pt x="14954" y="18534"/>
                  <a:pt x="14926" y="18567"/>
                </a:cubicBezTo>
                <a:lnTo>
                  <a:pt x="17271" y="21450"/>
                </a:lnTo>
                <a:cubicBezTo>
                  <a:pt x="17298" y="21418"/>
                  <a:pt x="17328" y="21389"/>
                  <a:pt x="17355" y="21356"/>
                </a:cubicBezTo>
                <a:cubicBezTo>
                  <a:pt x="17541" y="21127"/>
                  <a:pt x="17714" y="20890"/>
                  <a:pt x="17881" y="20647"/>
                </a:cubicBezTo>
                <a:lnTo>
                  <a:pt x="19456" y="21401"/>
                </a:lnTo>
                <a:lnTo>
                  <a:pt x="20782" y="18614"/>
                </a:lnTo>
                <a:lnTo>
                  <a:pt x="19478" y="17301"/>
                </a:lnTo>
                <a:cubicBezTo>
                  <a:pt x="19683" y="16628"/>
                  <a:pt x="19835" y="15936"/>
                  <a:pt x="19933" y="15234"/>
                </a:cubicBezTo>
                <a:lnTo>
                  <a:pt x="21600" y="14908"/>
                </a:lnTo>
                <a:lnTo>
                  <a:pt x="21600" y="11679"/>
                </a:lnTo>
                <a:lnTo>
                  <a:pt x="19933" y="11353"/>
                </a:lnTo>
                <a:cubicBezTo>
                  <a:pt x="19835" y="10655"/>
                  <a:pt x="19685" y="9967"/>
                  <a:pt x="19482" y="9298"/>
                </a:cubicBezTo>
                <a:lnTo>
                  <a:pt x="20786" y="7983"/>
                </a:lnTo>
                <a:lnTo>
                  <a:pt x="19461" y="5196"/>
                </a:lnTo>
                <a:lnTo>
                  <a:pt x="17889" y="5950"/>
                </a:lnTo>
                <a:cubicBezTo>
                  <a:pt x="17720" y="5704"/>
                  <a:pt x="17543" y="5463"/>
                  <a:pt x="17355" y="5231"/>
                </a:cubicBezTo>
                <a:cubicBezTo>
                  <a:pt x="17167" y="5000"/>
                  <a:pt x="16972" y="4784"/>
                  <a:pt x="16772" y="4577"/>
                </a:cubicBezTo>
                <a:lnTo>
                  <a:pt x="17386" y="2641"/>
                </a:lnTo>
                <a:lnTo>
                  <a:pt x="15120" y="1011"/>
                </a:lnTo>
                <a:lnTo>
                  <a:pt x="14051" y="2616"/>
                </a:lnTo>
                <a:cubicBezTo>
                  <a:pt x="13506" y="2366"/>
                  <a:pt x="12947" y="2180"/>
                  <a:pt x="12380" y="2060"/>
                </a:cubicBezTo>
                <a:lnTo>
                  <a:pt x="12112" y="0"/>
                </a:lnTo>
                <a:lnTo>
                  <a:pt x="9488" y="0"/>
                </a:lnTo>
                <a:close/>
              </a:path>
            </a:pathLst>
          </a:custGeom>
          <a:solidFill>
            <a:schemeClr val="bg2">
              <a:lumMod val="90000"/>
              <a:alpha val="42000"/>
            </a:schemeClr>
          </a:solidFill>
          <a:ln>
            <a:noFill/>
          </a:ln>
          <a:effectLst/>
        </p:spPr>
        <p:txBody>
          <a:bodyPr lIns="25400" tIns="25400" rIns="25400" bIns="254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ar-IQ" sz="16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PA-文本框 25">
            <a:extLst>
              <a:ext uri="{FF2B5EF4-FFF2-40B4-BE49-F238E27FC236}">
                <a16:creationId xmlns:a16="http://schemas.microsoft.com/office/drawing/2014/main" xmlns="" id="{B2FD195D-F7B1-4088-9FD9-6214A979C276}"/>
              </a:ext>
            </a:extLst>
          </p:cNvPr>
          <p:cNvSpPr txBox="1"/>
          <p:nvPr>
            <p:custDataLst>
              <p:tags r:id="rId15"/>
            </p:custDataLst>
          </p:nvPr>
        </p:nvSpPr>
        <p:spPr>
          <a:xfrm>
            <a:off x="4274434" y="5426310"/>
            <a:ext cx="401009" cy="498213"/>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1</a:t>
            </a:r>
            <a:endParaRPr kumimoji="0" lang="zh-CN" altLang="en-US"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PA-文本框 26">
            <a:extLst>
              <a:ext uri="{FF2B5EF4-FFF2-40B4-BE49-F238E27FC236}">
                <a16:creationId xmlns:a16="http://schemas.microsoft.com/office/drawing/2014/main" xmlns="" id="{60E2C367-E7AF-4897-A678-671CEAA44FBE}"/>
              </a:ext>
            </a:extLst>
          </p:cNvPr>
          <p:cNvSpPr txBox="1"/>
          <p:nvPr>
            <p:custDataLst>
              <p:tags r:id="rId16"/>
            </p:custDataLst>
          </p:nvPr>
        </p:nvSpPr>
        <p:spPr>
          <a:xfrm>
            <a:off x="4246291" y="4012092"/>
            <a:ext cx="401009" cy="498213"/>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a:t>
            </a:r>
            <a:endParaRPr kumimoji="0" lang="zh-CN" altLang="en-US"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PA-文本框 27">
            <a:extLst>
              <a:ext uri="{FF2B5EF4-FFF2-40B4-BE49-F238E27FC236}">
                <a16:creationId xmlns:a16="http://schemas.microsoft.com/office/drawing/2014/main" xmlns="" id="{0BE43792-6B6B-4B4C-A751-A3FC1D9A680D}"/>
              </a:ext>
            </a:extLst>
          </p:cNvPr>
          <p:cNvSpPr txBox="1"/>
          <p:nvPr>
            <p:custDataLst>
              <p:tags r:id="rId17"/>
            </p:custDataLst>
          </p:nvPr>
        </p:nvSpPr>
        <p:spPr>
          <a:xfrm>
            <a:off x="5203206" y="3101804"/>
            <a:ext cx="401009" cy="498213"/>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3</a:t>
            </a:r>
            <a:endParaRPr kumimoji="0" lang="zh-CN" altLang="en-US"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PA-文本框 28">
            <a:extLst>
              <a:ext uri="{FF2B5EF4-FFF2-40B4-BE49-F238E27FC236}">
                <a16:creationId xmlns:a16="http://schemas.microsoft.com/office/drawing/2014/main" xmlns="" id="{493ECF4D-C3BD-456F-B4D3-B34CA9103717}"/>
              </a:ext>
            </a:extLst>
          </p:cNvPr>
          <p:cNvSpPr txBox="1"/>
          <p:nvPr>
            <p:custDataLst>
              <p:tags r:id="rId18"/>
            </p:custDataLst>
          </p:nvPr>
        </p:nvSpPr>
        <p:spPr>
          <a:xfrm>
            <a:off x="6600526" y="3090523"/>
            <a:ext cx="401009" cy="498213"/>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4</a:t>
            </a:r>
            <a:endParaRPr kumimoji="0" lang="zh-CN" altLang="en-US"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PA-文本框 29">
            <a:extLst>
              <a:ext uri="{FF2B5EF4-FFF2-40B4-BE49-F238E27FC236}">
                <a16:creationId xmlns:a16="http://schemas.microsoft.com/office/drawing/2014/main" xmlns="" id="{B9FD6C02-4C7E-40CB-9C86-D54AD4303CAC}"/>
              </a:ext>
            </a:extLst>
          </p:cNvPr>
          <p:cNvSpPr txBox="1"/>
          <p:nvPr>
            <p:custDataLst>
              <p:tags r:id="rId19"/>
            </p:custDataLst>
          </p:nvPr>
        </p:nvSpPr>
        <p:spPr>
          <a:xfrm>
            <a:off x="7514231" y="4064382"/>
            <a:ext cx="401009" cy="498213"/>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5</a:t>
            </a:r>
            <a:endParaRPr kumimoji="0" lang="zh-CN" altLang="en-US"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PA-文本框 30">
            <a:extLst>
              <a:ext uri="{FF2B5EF4-FFF2-40B4-BE49-F238E27FC236}">
                <a16:creationId xmlns:a16="http://schemas.microsoft.com/office/drawing/2014/main" xmlns="" id="{38FF53D6-C3AB-486C-ACA1-A1A879808596}"/>
              </a:ext>
            </a:extLst>
          </p:cNvPr>
          <p:cNvSpPr txBox="1"/>
          <p:nvPr>
            <p:custDataLst>
              <p:tags r:id="rId20"/>
            </p:custDataLst>
          </p:nvPr>
        </p:nvSpPr>
        <p:spPr>
          <a:xfrm>
            <a:off x="7494540" y="5426310"/>
            <a:ext cx="401009" cy="498213"/>
          </a:xfrm>
          <a:prstGeom prst="rect">
            <a:avLst/>
          </a:prstGeom>
        </p:spPr>
        <p:txBody>
          <a:bodyPr wrap="square">
            <a:spAutoFit/>
          </a:bodyPr>
          <a:lstStyle>
            <a:defPPr>
              <a:defRPr lang="zh-CN"/>
            </a:defPPr>
            <a:lvl1pPr algn="ctr">
              <a:lnSpc>
                <a:spcPct val="120000"/>
              </a:lnSpc>
              <a:defRPr sz="6600">
                <a:gradFill>
                  <a:gsLst>
                    <a:gs pos="0">
                      <a:schemeClr val="accent1">
                        <a:lumMod val="90000"/>
                        <a:lumOff val="10000"/>
                      </a:schemeClr>
                    </a:gs>
                    <a:gs pos="100000">
                      <a:schemeClr val="accent1"/>
                    </a:gs>
                  </a:gsLst>
                  <a:lin ang="5400000" scaled="1"/>
                </a:gradFill>
                <a:latin typeface="思源宋体 CN Heavy" panose="02020900000000000000" pitchFamily="18" charset="-122"/>
                <a:ea typeface="思源宋体 CN Heavy" panose="02020900000000000000" pitchFamily="18" charset="-122"/>
              </a:defRPr>
            </a:lvl1p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6</a:t>
            </a:r>
            <a:endParaRPr kumimoji="0" lang="zh-CN" altLang="en-US" sz="2400" b="0" i="0" u="none" strike="noStrike" kern="1200" cap="none" spc="0" normalizeH="0" baseline="0" noProof="0" dirty="0">
              <a:ln w="19050">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32" name="PA-直接连接符 31">
            <a:extLst>
              <a:ext uri="{FF2B5EF4-FFF2-40B4-BE49-F238E27FC236}">
                <a16:creationId xmlns:a16="http://schemas.microsoft.com/office/drawing/2014/main" xmlns="" id="{300D3F0C-64E6-49D1-BF95-2D1A003A15D4}"/>
              </a:ext>
            </a:extLst>
          </p:cNvPr>
          <p:cNvCxnSpPr>
            <a:cxnSpLocks/>
          </p:cNvCxnSpPr>
          <p:nvPr>
            <p:custDataLst>
              <p:tags r:id="rId21"/>
            </p:custDataLst>
          </p:nvPr>
        </p:nvCxnSpPr>
        <p:spPr>
          <a:xfrm flipV="1">
            <a:off x="6059488" y="5770666"/>
            <a:ext cx="0" cy="1087334"/>
          </a:xfrm>
          <a:prstGeom prst="line">
            <a:avLst/>
          </a:prstGeom>
          <a:ln w="41275" cap="rnd">
            <a:gradFill>
              <a:gsLst>
                <a:gs pos="0">
                  <a:srgbClr val="FF653D"/>
                </a:gs>
                <a:gs pos="100000">
                  <a:srgbClr val="DF1111"/>
                </a:gs>
              </a:gsLst>
              <a:lin ang="5400000" scaled="1"/>
            </a:gradFill>
            <a:tailEnd type="oval"/>
          </a:ln>
        </p:spPr>
        <p:style>
          <a:lnRef idx="1">
            <a:schemeClr val="accent1"/>
          </a:lnRef>
          <a:fillRef idx="0">
            <a:schemeClr val="accent1"/>
          </a:fillRef>
          <a:effectRef idx="0">
            <a:schemeClr val="accent1"/>
          </a:effectRef>
          <a:fontRef idx="minor">
            <a:schemeClr val="tx1"/>
          </a:fontRef>
        </p:style>
      </p:cxnSp>
      <p:sp>
        <p:nvSpPr>
          <p:cNvPr id="48" name="PA-文本框 47">
            <a:extLst>
              <a:ext uri="{FF2B5EF4-FFF2-40B4-BE49-F238E27FC236}">
                <a16:creationId xmlns:a16="http://schemas.microsoft.com/office/drawing/2014/main" xmlns="" id="{993866F8-E22D-45E9-B483-A7F4D0D5A1C7}"/>
              </a:ext>
            </a:extLst>
          </p:cNvPr>
          <p:cNvSpPr txBox="1"/>
          <p:nvPr>
            <p:custDataLst>
              <p:tags r:id="rId22"/>
            </p:custDataLst>
          </p:nvPr>
        </p:nvSpPr>
        <p:spPr>
          <a:xfrm>
            <a:off x="1569899" y="2404389"/>
            <a:ext cx="3134685" cy="96128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财政严重债务化，债务危机频繁爆发</a:t>
            </a:r>
          </a:p>
        </p:txBody>
      </p:sp>
      <p:sp>
        <p:nvSpPr>
          <p:cNvPr id="49" name="PA-矩形 48">
            <a:extLst>
              <a:ext uri="{FF2B5EF4-FFF2-40B4-BE49-F238E27FC236}">
                <a16:creationId xmlns:a16="http://schemas.microsoft.com/office/drawing/2014/main" xmlns="" id="{21A80A21-A5AF-494D-82B7-43AE3561D727}"/>
              </a:ext>
            </a:extLst>
          </p:cNvPr>
          <p:cNvSpPr/>
          <p:nvPr>
            <p:custDataLst>
              <p:tags r:id="rId23"/>
            </p:custDataLst>
          </p:nvPr>
        </p:nvSpPr>
        <p:spPr>
          <a:xfrm>
            <a:off x="3177012" y="6626489"/>
            <a:ext cx="5837976" cy="259083"/>
          </a:xfrm>
          <a:prstGeom prst="rect">
            <a:avLst/>
          </a:prstGeom>
          <a:gradFill>
            <a:gsLst>
              <a:gs pos="100000">
                <a:srgbClr val="F30B37"/>
              </a:gs>
              <a:gs pos="0">
                <a:srgbClr val="B50F27"/>
              </a:gs>
            </a:gsLst>
            <a:lin ang="0" scaled="0"/>
          </a:gradFill>
          <a:ln>
            <a:noFill/>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PA-文本框 49">
            <a:extLst>
              <a:ext uri="{FF2B5EF4-FFF2-40B4-BE49-F238E27FC236}">
                <a16:creationId xmlns:a16="http://schemas.microsoft.com/office/drawing/2014/main" xmlns="" id="{57E63BB5-5E53-43E9-9D48-A1A02251C172}"/>
              </a:ext>
            </a:extLst>
          </p:cNvPr>
          <p:cNvSpPr txBox="1"/>
          <p:nvPr>
            <p:custDataLst>
              <p:tags r:id="rId24"/>
            </p:custDataLst>
          </p:nvPr>
        </p:nvSpPr>
        <p:spPr>
          <a:xfrm>
            <a:off x="689973" y="3681057"/>
            <a:ext cx="3134685" cy="96128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经济高度金融化，虚拟经济与实体经济严重脱节</a:t>
            </a:r>
          </a:p>
        </p:txBody>
      </p:sp>
      <p:sp>
        <p:nvSpPr>
          <p:cNvPr id="51" name="PA-文本框 50">
            <a:extLst>
              <a:ext uri="{FF2B5EF4-FFF2-40B4-BE49-F238E27FC236}">
                <a16:creationId xmlns:a16="http://schemas.microsoft.com/office/drawing/2014/main" xmlns="" id="{F51278A3-ADE4-4BCE-BB1A-28CE53E7B35F}"/>
              </a:ext>
            </a:extLst>
          </p:cNvPr>
          <p:cNvSpPr txBox="1"/>
          <p:nvPr>
            <p:custDataLst>
              <p:tags r:id="rId25"/>
            </p:custDataLst>
          </p:nvPr>
        </p:nvSpPr>
        <p:spPr>
          <a:xfrm>
            <a:off x="1023425" y="5151283"/>
            <a:ext cx="3134685" cy="96128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去工业化和产业空心化日趋严重，产业竞争力下降</a:t>
            </a:r>
          </a:p>
        </p:txBody>
      </p:sp>
      <p:sp>
        <p:nvSpPr>
          <p:cNvPr id="53" name="PA-文本框 52">
            <a:extLst>
              <a:ext uri="{FF2B5EF4-FFF2-40B4-BE49-F238E27FC236}">
                <a16:creationId xmlns:a16="http://schemas.microsoft.com/office/drawing/2014/main" xmlns="" id="{69D89E08-FBC6-41AE-8058-7424B65439F0}"/>
              </a:ext>
            </a:extLst>
          </p:cNvPr>
          <p:cNvSpPr txBox="1"/>
          <p:nvPr>
            <p:custDataLst>
              <p:tags r:id="rId26"/>
            </p:custDataLst>
          </p:nvPr>
        </p:nvSpPr>
        <p:spPr>
          <a:xfrm>
            <a:off x="7520639" y="2381380"/>
            <a:ext cx="3134685" cy="49962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两极分化和社会对立加剧</a:t>
            </a:r>
          </a:p>
        </p:txBody>
      </p:sp>
      <p:sp>
        <p:nvSpPr>
          <p:cNvPr id="54" name="PA-文本框 53">
            <a:extLst>
              <a:ext uri="{FF2B5EF4-FFF2-40B4-BE49-F238E27FC236}">
                <a16:creationId xmlns:a16="http://schemas.microsoft.com/office/drawing/2014/main" xmlns="" id="{89AEA28D-4A1F-4844-9A98-404EAD8AC9D8}"/>
              </a:ext>
            </a:extLst>
          </p:cNvPr>
          <p:cNvSpPr txBox="1"/>
          <p:nvPr>
            <p:custDataLst>
              <p:tags r:id="rId27"/>
            </p:custDataLst>
          </p:nvPr>
        </p:nvSpPr>
        <p:spPr>
          <a:xfrm>
            <a:off x="8555289" y="3381339"/>
            <a:ext cx="3134685" cy="142295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经济增长乏力，发展活力不足，周期性危机与结构性危机交织在一起</a:t>
            </a:r>
          </a:p>
        </p:txBody>
      </p:sp>
      <p:sp>
        <p:nvSpPr>
          <p:cNvPr id="55" name="PA-文本框 54">
            <a:extLst>
              <a:ext uri="{FF2B5EF4-FFF2-40B4-BE49-F238E27FC236}">
                <a16:creationId xmlns:a16="http://schemas.microsoft.com/office/drawing/2014/main" xmlns="" id="{E8F45D07-71F9-453B-B2D5-B126F2BCAF2C}"/>
              </a:ext>
            </a:extLst>
          </p:cNvPr>
          <p:cNvSpPr txBox="1"/>
          <p:nvPr>
            <p:custDataLst>
              <p:tags r:id="rId28"/>
            </p:custDataLst>
          </p:nvPr>
        </p:nvSpPr>
        <p:spPr>
          <a:xfrm>
            <a:off x="8433238" y="5149397"/>
            <a:ext cx="3134685" cy="96128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金融危机频发，全球经济屡受打击</a:t>
            </a:r>
          </a:p>
        </p:txBody>
      </p:sp>
      <p:pic>
        <p:nvPicPr>
          <p:cNvPr id="3" name="PA-图片 2">
            <a:extLst>
              <a:ext uri="{FF2B5EF4-FFF2-40B4-BE49-F238E27FC236}">
                <a16:creationId xmlns:a16="http://schemas.microsoft.com/office/drawing/2014/main" xmlns="" id="{5DC18B32-D474-4067-A3E6-C5B8E9F657F6}"/>
              </a:ext>
            </a:extLst>
          </p:cNvPr>
          <p:cNvPicPr>
            <a:picLocks noChangeAspect="1"/>
          </p:cNvPicPr>
          <p:nvPr>
            <p:custDataLst>
              <p:tags r:id="rId29"/>
            </p:custDataLst>
          </p:nvPr>
        </p:nvPicPr>
        <p:blipFill>
          <a:blip r:embed="rId38" cstate="print">
            <a:extLst>
              <a:ext uri="{28A0092B-C50C-407E-A947-70E740481C1C}">
                <a14:useLocalDpi xmlns:a14="http://schemas.microsoft.com/office/drawing/2010/main" val="0"/>
              </a:ext>
            </a:extLst>
          </a:blip>
          <a:stretch>
            <a:fillRect/>
          </a:stretch>
        </p:blipFill>
        <p:spPr>
          <a:xfrm>
            <a:off x="5556377" y="4551089"/>
            <a:ext cx="1116312" cy="1116312"/>
          </a:xfrm>
          <a:prstGeom prst="rect">
            <a:avLst/>
          </a:prstGeom>
        </p:spPr>
      </p:pic>
      <p:grpSp>
        <p:nvGrpSpPr>
          <p:cNvPr id="38" name="PA-组合 23">
            <a:extLst>
              <a:ext uri="{FF2B5EF4-FFF2-40B4-BE49-F238E27FC236}">
                <a16:creationId xmlns:a16="http://schemas.microsoft.com/office/drawing/2014/main" xmlns="" id="{4E622E95-6E7E-4FED-97A5-4062007E60F1}"/>
              </a:ext>
            </a:extLst>
          </p:cNvPr>
          <p:cNvGrpSpPr/>
          <p:nvPr>
            <p:custDataLst>
              <p:tags r:id="rId30"/>
            </p:custDataLst>
          </p:nvPr>
        </p:nvGrpSpPr>
        <p:grpSpPr>
          <a:xfrm>
            <a:off x="1247893" y="186307"/>
            <a:ext cx="8518973" cy="728093"/>
            <a:chOff x="-18932" y="186307"/>
            <a:chExt cx="8518973" cy="728093"/>
          </a:xfrm>
        </p:grpSpPr>
        <p:sp>
          <p:nvSpPr>
            <p:cNvPr id="39" name="PA-矩形 24">
              <a:extLst>
                <a:ext uri="{FF2B5EF4-FFF2-40B4-BE49-F238E27FC236}">
                  <a16:creationId xmlns:a16="http://schemas.microsoft.com/office/drawing/2014/main" xmlns="" id="{ED0869D9-0157-45F9-AAF4-1C3454C7816B}"/>
                </a:ext>
              </a:extLst>
            </p:cNvPr>
            <p:cNvSpPr/>
            <p:nvPr>
              <p:custDataLst>
                <p:tags r:id="rId33"/>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PA-平行四边形 25">
              <a:extLst>
                <a:ext uri="{FF2B5EF4-FFF2-40B4-BE49-F238E27FC236}">
                  <a16:creationId xmlns:a16="http://schemas.microsoft.com/office/drawing/2014/main" xmlns="" id="{A985B0CF-40DE-4AC2-A2A3-44BC73522E14}"/>
                </a:ext>
              </a:extLst>
            </p:cNvPr>
            <p:cNvSpPr/>
            <p:nvPr>
              <p:custDataLst>
                <p:tags r:id="rId34"/>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PA-Flowchart: Manual Input 27">
              <a:extLst>
                <a:ext uri="{FF2B5EF4-FFF2-40B4-BE49-F238E27FC236}">
                  <a16:creationId xmlns:a16="http://schemas.microsoft.com/office/drawing/2014/main" xmlns="" id="{2363AE89-6F57-4ED7-8C79-B947039C653C}"/>
                </a:ext>
              </a:extLst>
            </p:cNvPr>
            <p:cNvSpPr/>
            <p:nvPr>
              <p:custDataLst>
                <p:tags r:id="rId35"/>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PA-矩形 28">
              <a:extLst>
                <a:ext uri="{FF2B5EF4-FFF2-40B4-BE49-F238E27FC236}">
                  <a16:creationId xmlns:a16="http://schemas.microsoft.com/office/drawing/2014/main" xmlns="" id="{E8D665C1-D004-4CC5-B0C3-8EAC251BECA2}"/>
                </a:ext>
              </a:extLst>
            </p:cNvPr>
            <p:cNvSpPr/>
            <p:nvPr>
              <p:custDataLst>
                <p:tags r:id="rId36"/>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3" name="PA-文本框 21">
            <a:extLst>
              <a:ext uri="{FF2B5EF4-FFF2-40B4-BE49-F238E27FC236}">
                <a16:creationId xmlns:a16="http://schemas.microsoft.com/office/drawing/2014/main" xmlns="" id="{F162E62F-8AAB-47DA-81AA-6985B88870A4}"/>
              </a:ext>
            </a:extLst>
          </p:cNvPr>
          <p:cNvSpPr txBox="1"/>
          <p:nvPr>
            <p:custDataLst>
              <p:tags r:id="rId31"/>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一、第二次世界大战后资本主义的变化及其实质</a:t>
            </a:r>
          </a:p>
        </p:txBody>
      </p:sp>
      <p:sp>
        <p:nvSpPr>
          <p:cNvPr id="37" name="PA-圆角矩形 34">
            <a:extLst>
              <a:ext uri="{FF2B5EF4-FFF2-40B4-BE49-F238E27FC236}">
                <a16:creationId xmlns:a16="http://schemas.microsoft.com/office/drawing/2014/main" xmlns="" id="{4ADD5E1D-2E2B-4B13-A1D8-8C4507937661}"/>
              </a:ext>
            </a:extLst>
          </p:cNvPr>
          <p:cNvSpPr/>
          <p:nvPr>
            <p:custDataLst>
              <p:tags r:id="rId32"/>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）变化的主要表现</a:t>
            </a:r>
          </a:p>
        </p:txBody>
      </p:sp>
    </p:spTree>
    <p:extLst>
      <p:ext uri="{BB962C8B-B14F-4D97-AF65-F5344CB8AC3E}">
        <p14:creationId xmlns:p14="http://schemas.microsoft.com/office/powerpoint/2010/main" val="1728595560"/>
      </p:ext>
    </p:extLst>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组合 1">
            <a:extLst>
              <a:ext uri="{FF2B5EF4-FFF2-40B4-BE49-F238E27FC236}">
                <a16:creationId xmlns:a16="http://schemas.microsoft.com/office/drawing/2014/main" xmlns="" id="{11BEA935-7C79-4215-B637-29A87D1E1843}"/>
              </a:ext>
            </a:extLst>
          </p:cNvPr>
          <p:cNvGrpSpPr/>
          <p:nvPr>
            <p:custDataLst>
              <p:tags r:id="rId1"/>
            </p:custDataLst>
          </p:nvPr>
        </p:nvGrpSpPr>
        <p:grpSpPr>
          <a:xfrm>
            <a:off x="588223" y="2746325"/>
            <a:ext cx="11117153" cy="2733233"/>
            <a:chOff x="416034" y="2782930"/>
            <a:chExt cx="11117153" cy="2733233"/>
          </a:xfrm>
        </p:grpSpPr>
        <p:pic>
          <p:nvPicPr>
            <p:cNvPr id="24" name="PA-图片 5">
              <a:extLst>
                <a:ext uri="{FF2B5EF4-FFF2-40B4-BE49-F238E27FC236}">
                  <a16:creationId xmlns:a16="http://schemas.microsoft.com/office/drawing/2014/main" xmlns="" id="{79ABA08E-5E27-4387-A3EF-2629273BA521}"/>
                </a:ext>
              </a:extLst>
            </p:cNvPr>
            <p:cNvPicPr>
              <a:picLocks noChangeAspect="1" noChangeArrowheads="1"/>
            </p:cNvPicPr>
            <p:nvPr>
              <p:custDataLst>
                <p:tags r:id="rId9"/>
              </p:custDataLst>
            </p:nvPr>
          </p:nvPicPr>
          <p:blipFill>
            <a:blip r:embed="rId16">
              <a:extLst>
                <a:ext uri="{28A0092B-C50C-407E-A947-70E740481C1C}">
                  <a14:useLocalDpi xmlns:a14="http://schemas.microsoft.com/office/drawing/2010/main" val="0"/>
                </a:ext>
              </a:extLst>
            </a:blip>
            <a:srcRect/>
            <a:stretch>
              <a:fillRect/>
            </a:stretch>
          </p:blipFill>
          <p:spPr bwMode="auto">
            <a:xfrm>
              <a:off x="416034" y="2782930"/>
              <a:ext cx="3750848" cy="2733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8" name="PA-任意多边形 27">
              <a:extLst>
                <a:ext uri="{FF2B5EF4-FFF2-40B4-BE49-F238E27FC236}">
                  <a16:creationId xmlns:a16="http://schemas.microsoft.com/office/drawing/2014/main" xmlns="" id="{F84E2C41-F11D-4FE4-B406-1699BBC0500A}"/>
                </a:ext>
              </a:extLst>
            </p:cNvPr>
            <p:cNvSpPr/>
            <p:nvPr>
              <p:custDataLst>
                <p:tags r:id="rId10"/>
              </p:custDataLst>
            </p:nvPr>
          </p:nvSpPr>
          <p:spPr>
            <a:xfrm>
              <a:off x="4268787" y="3799285"/>
              <a:ext cx="7264400" cy="476250"/>
            </a:xfrm>
            <a:custGeom>
              <a:avLst/>
              <a:gdLst>
                <a:gd name="connsiteX0" fmla="*/ 79476 w 476847"/>
                <a:gd name="connsiteY0" fmla="*/ 0 h 5554287"/>
                <a:gd name="connsiteX1" fmla="*/ 397371 w 476847"/>
                <a:gd name="connsiteY1" fmla="*/ 0 h 5554287"/>
                <a:gd name="connsiteX2" fmla="*/ 476847 w 476847"/>
                <a:gd name="connsiteY2" fmla="*/ 79476 h 5554287"/>
                <a:gd name="connsiteX3" fmla="*/ 476847 w 476847"/>
                <a:gd name="connsiteY3" fmla="*/ 5554287 h 5554287"/>
                <a:gd name="connsiteX4" fmla="*/ 476847 w 476847"/>
                <a:gd name="connsiteY4" fmla="*/ 5554287 h 5554287"/>
                <a:gd name="connsiteX5" fmla="*/ 0 w 476847"/>
                <a:gd name="connsiteY5" fmla="*/ 5554287 h 5554287"/>
                <a:gd name="connsiteX6" fmla="*/ 0 w 476847"/>
                <a:gd name="connsiteY6" fmla="*/ 5554287 h 5554287"/>
                <a:gd name="connsiteX7" fmla="*/ 0 w 476847"/>
                <a:gd name="connsiteY7" fmla="*/ 79476 h 5554287"/>
                <a:gd name="connsiteX8" fmla="*/ 79476 w 476847"/>
                <a:gd name="connsiteY8" fmla="*/ 0 h 555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847" h="5554287">
                  <a:moveTo>
                    <a:pt x="476847" y="925736"/>
                  </a:moveTo>
                  <a:lnTo>
                    <a:pt x="476847" y="4628551"/>
                  </a:lnTo>
                  <a:cubicBezTo>
                    <a:pt x="476847" y="5139813"/>
                    <a:pt x="473792" y="5554281"/>
                    <a:pt x="470024" y="5554281"/>
                  </a:cubicBezTo>
                  <a:lnTo>
                    <a:pt x="0" y="5554281"/>
                  </a:lnTo>
                  <a:lnTo>
                    <a:pt x="0" y="5554281"/>
                  </a:lnTo>
                  <a:lnTo>
                    <a:pt x="0" y="6"/>
                  </a:lnTo>
                  <a:lnTo>
                    <a:pt x="0" y="6"/>
                  </a:lnTo>
                  <a:lnTo>
                    <a:pt x="470024" y="6"/>
                  </a:lnTo>
                  <a:cubicBezTo>
                    <a:pt x="473792" y="6"/>
                    <a:pt x="476847" y="414474"/>
                    <a:pt x="476847" y="925736"/>
                  </a:cubicBezTo>
                  <a:close/>
                </a:path>
              </a:pathLst>
            </a:custGeom>
            <a:ln w="12700" cap="flat" cmpd="sng" algn="ctr">
              <a:solidFill>
                <a:srgbClr val="B26A37"/>
              </a:solidFill>
              <a:prstDash val="solid"/>
              <a:miter lim="800000"/>
              <a:headEnd type="none" w="med" len="med"/>
              <a:tailEnd type="none" w="med" len="med"/>
            </a:ln>
          </p:spPr>
          <p:style>
            <a:lnRef idx="2">
              <a:schemeClr val="accent6">
                <a:shade val="80000"/>
                <a:hueOff val="214187"/>
                <a:satOff val="-8604"/>
                <a:lumOff val="184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70688" tIns="38518" rIns="38518" bIns="38519" anchor="ctr"/>
            <a:lstStyle>
              <a:lvl1pPr marL="228600" indent="-228600" defTabSz="1066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228600" indent="-228600" defTabSz="10668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066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0668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066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28600" marR="0" lvl="1" indent="-228600" algn="l" defTabSz="1066800" rtl="0" eaLnBrk="0" fontAlgn="base" latinLnBrk="0" hangingPunct="0">
                <a:lnSpc>
                  <a:spcPct val="90000"/>
                </a:lnSpc>
                <a:spcBef>
                  <a:spcPct val="0"/>
                </a:spcBef>
                <a:spcAft>
                  <a:spcPct val="1500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 </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rPr>
                <a:t>重视并加强法制建设</a:t>
              </a:r>
            </a:p>
          </p:txBody>
        </p:sp>
        <p:grpSp>
          <p:nvGrpSpPr>
            <p:cNvPr id="38" name="组合 27">
              <a:extLst>
                <a:ext uri="{FF2B5EF4-FFF2-40B4-BE49-F238E27FC236}">
                  <a16:creationId xmlns:a16="http://schemas.microsoft.com/office/drawing/2014/main" xmlns="" id="{E42DD138-A29B-4794-AC08-BF5940E1126B}"/>
                </a:ext>
              </a:extLst>
            </p:cNvPr>
            <p:cNvGrpSpPr>
              <a:grpSpLocks/>
            </p:cNvGrpSpPr>
            <p:nvPr/>
          </p:nvGrpSpPr>
          <p:grpSpPr bwMode="auto">
            <a:xfrm>
              <a:off x="4268787" y="2803923"/>
              <a:ext cx="7264400" cy="476250"/>
              <a:chOff x="4799776" y="3108216"/>
              <a:chExt cx="7263527" cy="476847"/>
            </a:xfrm>
          </p:grpSpPr>
          <p:sp>
            <p:nvSpPr>
              <p:cNvPr id="39" name="PA-同侧圆角矩形 38">
                <a:extLst>
                  <a:ext uri="{FF2B5EF4-FFF2-40B4-BE49-F238E27FC236}">
                    <a16:creationId xmlns:a16="http://schemas.microsoft.com/office/drawing/2014/main" xmlns="" id="{1A2F6DA9-927C-4666-906E-EA993351BC48}"/>
                  </a:ext>
                </a:extLst>
              </p:cNvPr>
              <p:cNvSpPr/>
              <p:nvPr>
                <p:custDataLst>
                  <p:tags r:id="rId13"/>
                </p:custDataLst>
              </p:nvPr>
            </p:nvSpPr>
            <p:spPr>
              <a:xfrm rot="5400000">
                <a:off x="8193116" y="-285124"/>
                <a:ext cx="476847" cy="7263527"/>
              </a:xfrm>
              <a:prstGeom prst="round2SameRect">
                <a:avLst/>
              </a:prstGeom>
              <a:ln w="12700" cap="flat" cmpd="sng" algn="ctr">
                <a:solidFill>
                  <a:srgbClr val="B26A37"/>
                </a:solidFill>
                <a:prstDash val="solid"/>
                <a:miter lim="800000"/>
                <a:headEnd type="none" w="med" len="med"/>
                <a:tailEnd type="none" w="med" len="med"/>
              </a:ln>
            </p:spPr>
            <p:style>
              <a:lnRef idx="2">
                <a:schemeClr val="accent6">
                  <a:shade val="80000"/>
                  <a:hueOff val="107093"/>
                  <a:satOff val="-4301"/>
                  <a:lumOff val="920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PA-矩形 3">
                <a:extLst>
                  <a:ext uri="{FF2B5EF4-FFF2-40B4-BE49-F238E27FC236}">
                    <a16:creationId xmlns:a16="http://schemas.microsoft.com/office/drawing/2014/main" xmlns="" id="{FE705D4C-6E70-4266-ADE9-F73E67B0F89A}"/>
                  </a:ext>
                </a:extLst>
              </p:cNvPr>
              <p:cNvSpPr>
                <a:spLocks noChangeArrowheads="1"/>
              </p:cNvSpPr>
              <p:nvPr>
                <p:custDataLst>
                  <p:tags r:id="rId14"/>
                </p:custDataLst>
              </p:nvPr>
            </p:nvSpPr>
            <p:spPr bwMode="auto">
              <a:xfrm>
                <a:off x="4860253" y="3115808"/>
                <a:ext cx="6814073" cy="4622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 </a:t>
                </a:r>
                <a:r>
                  <a:rPr kumimoji="0" lang="zh-CN"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政治制度出现多元化的趋势，公民</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权利</a:t>
                </a:r>
                <a:r>
                  <a:rPr kumimoji="0" lang="zh-CN"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有所扩大</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p:txBody>
          </p:sp>
        </p:grpSp>
        <p:grpSp>
          <p:nvGrpSpPr>
            <p:cNvPr id="41" name="组合 26">
              <a:extLst>
                <a:ext uri="{FF2B5EF4-FFF2-40B4-BE49-F238E27FC236}">
                  <a16:creationId xmlns:a16="http://schemas.microsoft.com/office/drawing/2014/main" xmlns="" id="{F3B273F5-B12F-445F-BF9D-225DD08FE711}"/>
                </a:ext>
              </a:extLst>
            </p:cNvPr>
            <p:cNvGrpSpPr>
              <a:grpSpLocks/>
            </p:cNvGrpSpPr>
            <p:nvPr/>
          </p:nvGrpSpPr>
          <p:grpSpPr bwMode="auto">
            <a:xfrm>
              <a:off x="4268787" y="4794647"/>
              <a:ext cx="7264400" cy="476250"/>
              <a:chOff x="4799776" y="4855476"/>
              <a:chExt cx="7263527" cy="476847"/>
            </a:xfrm>
          </p:grpSpPr>
          <p:sp>
            <p:nvSpPr>
              <p:cNvPr id="42" name="PA-同侧圆角矩形 41">
                <a:extLst>
                  <a:ext uri="{FF2B5EF4-FFF2-40B4-BE49-F238E27FC236}">
                    <a16:creationId xmlns:a16="http://schemas.microsoft.com/office/drawing/2014/main" xmlns="" id="{1E40F91C-BBC5-4698-8B8A-812BF2DB3DBF}"/>
                  </a:ext>
                </a:extLst>
              </p:cNvPr>
              <p:cNvSpPr/>
              <p:nvPr>
                <p:custDataLst>
                  <p:tags r:id="rId11"/>
                </p:custDataLst>
              </p:nvPr>
            </p:nvSpPr>
            <p:spPr>
              <a:xfrm rot="5400000">
                <a:off x="8193116" y="1462136"/>
                <a:ext cx="476847" cy="7263527"/>
              </a:xfrm>
              <a:prstGeom prst="round2SameRect">
                <a:avLst/>
              </a:prstGeom>
              <a:ln w="12700" cap="flat" cmpd="sng" algn="ctr">
                <a:solidFill>
                  <a:srgbClr val="B26A37"/>
                </a:solidFill>
                <a:prstDash val="solid"/>
                <a:miter lim="800000"/>
                <a:headEnd type="none" w="med" len="med"/>
                <a:tailEnd type="none" w="med" len="med"/>
              </a:ln>
            </p:spPr>
            <p:style>
              <a:lnRef idx="2">
                <a:schemeClr val="accent6">
                  <a:shade val="80000"/>
                  <a:hueOff val="321280"/>
                  <a:satOff val="-12907"/>
                  <a:lumOff val="276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PA-矩形 4">
                <a:extLst>
                  <a:ext uri="{FF2B5EF4-FFF2-40B4-BE49-F238E27FC236}">
                    <a16:creationId xmlns:a16="http://schemas.microsoft.com/office/drawing/2014/main" xmlns="" id="{E5B95BEE-ED26-4FD0-B168-618C32D6F5DB}"/>
                  </a:ext>
                </a:extLst>
              </p:cNvPr>
              <p:cNvSpPr>
                <a:spLocks noChangeArrowheads="1"/>
              </p:cNvSpPr>
              <p:nvPr>
                <p:custDataLst>
                  <p:tags r:id="rId12"/>
                </p:custDataLst>
              </p:nvPr>
            </p:nvSpPr>
            <p:spPr bwMode="auto">
              <a:xfrm>
                <a:off x="4860253" y="4863067"/>
                <a:ext cx="6116645" cy="4622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 </a:t>
                </a:r>
                <a:r>
                  <a:rPr kumimoji="0" lang="zh-CN"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改良主义政党在政治舞台上的影响日益扩大</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p:txBody>
          </p:sp>
        </p:grpSp>
      </p:grpSp>
      <p:grpSp>
        <p:nvGrpSpPr>
          <p:cNvPr id="37" name="PA-组合 23">
            <a:extLst>
              <a:ext uri="{FF2B5EF4-FFF2-40B4-BE49-F238E27FC236}">
                <a16:creationId xmlns:a16="http://schemas.microsoft.com/office/drawing/2014/main" xmlns="" id="{62485933-A17F-497F-9D52-BE831FD86F19}"/>
              </a:ext>
            </a:extLst>
          </p:cNvPr>
          <p:cNvGrpSpPr/>
          <p:nvPr>
            <p:custDataLst>
              <p:tags r:id="rId2"/>
            </p:custDataLst>
          </p:nvPr>
        </p:nvGrpSpPr>
        <p:grpSpPr>
          <a:xfrm>
            <a:off x="1247893" y="186307"/>
            <a:ext cx="8518973" cy="728093"/>
            <a:chOff x="-18932" y="186307"/>
            <a:chExt cx="8518973" cy="728093"/>
          </a:xfrm>
        </p:grpSpPr>
        <p:sp>
          <p:nvSpPr>
            <p:cNvPr id="51" name="PA-矩形 24">
              <a:extLst>
                <a:ext uri="{FF2B5EF4-FFF2-40B4-BE49-F238E27FC236}">
                  <a16:creationId xmlns:a16="http://schemas.microsoft.com/office/drawing/2014/main" xmlns="" id="{77B05815-8A2B-487E-B75B-D4ECCA51566D}"/>
                </a:ext>
              </a:extLst>
            </p:cNvPr>
            <p:cNvSpPr/>
            <p:nvPr>
              <p:custDataLst>
                <p:tags r:id="rId5"/>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PA-平行四边形 25">
              <a:extLst>
                <a:ext uri="{FF2B5EF4-FFF2-40B4-BE49-F238E27FC236}">
                  <a16:creationId xmlns:a16="http://schemas.microsoft.com/office/drawing/2014/main" xmlns="" id="{E602F056-1582-40A9-8BE4-7100792A94D3}"/>
                </a:ext>
              </a:extLst>
            </p:cNvPr>
            <p:cNvSpPr/>
            <p:nvPr>
              <p:custDataLst>
                <p:tags r:id="rId6"/>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PA-Flowchart: Manual Input 27">
              <a:extLst>
                <a:ext uri="{FF2B5EF4-FFF2-40B4-BE49-F238E27FC236}">
                  <a16:creationId xmlns:a16="http://schemas.microsoft.com/office/drawing/2014/main" xmlns="" id="{527A30DF-0C53-43A7-B989-D2CB05AF7C6C}"/>
                </a:ext>
              </a:extLst>
            </p:cNvPr>
            <p:cNvSpPr/>
            <p:nvPr>
              <p:custDataLst>
                <p:tags r:id="rId7"/>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PA-矩形 28">
              <a:extLst>
                <a:ext uri="{FF2B5EF4-FFF2-40B4-BE49-F238E27FC236}">
                  <a16:creationId xmlns:a16="http://schemas.microsoft.com/office/drawing/2014/main" xmlns="" id="{A63CFEE9-20B1-4D41-BD7D-1BD538FB9779}"/>
                </a:ext>
              </a:extLst>
            </p:cNvPr>
            <p:cNvSpPr/>
            <p:nvPr>
              <p:custDataLst>
                <p:tags r:id="rId8"/>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8" name="PA-文本框 21">
            <a:extLst>
              <a:ext uri="{FF2B5EF4-FFF2-40B4-BE49-F238E27FC236}">
                <a16:creationId xmlns:a16="http://schemas.microsoft.com/office/drawing/2014/main" xmlns="" id="{4A09ECC4-23FB-4F31-9545-E65A3D27CBC0}"/>
              </a:ext>
            </a:extLst>
          </p:cNvPr>
          <p:cNvSpPr txBox="1"/>
          <p:nvPr>
            <p:custDataLst>
              <p:tags r:id="rId3"/>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一、第二次世界大战后资本主义的变化及其实质</a:t>
            </a:r>
          </a:p>
        </p:txBody>
      </p:sp>
      <p:sp>
        <p:nvSpPr>
          <p:cNvPr id="35" name="矩形 4">
            <a:extLst>
              <a:ext uri="{FF2B5EF4-FFF2-40B4-BE49-F238E27FC236}">
                <a16:creationId xmlns:a16="http://schemas.microsoft.com/office/drawing/2014/main" xmlns="" id="{D98F598A-C8C1-4C5C-BCD2-3379500BDE25}"/>
              </a:ext>
            </a:extLst>
          </p:cNvPr>
          <p:cNvSpPr>
            <a:spLocks noChangeArrowheads="1"/>
          </p:cNvSpPr>
          <p:nvPr/>
        </p:nvSpPr>
        <p:spPr bwMode="auto">
          <a:xfrm>
            <a:off x="1007268" y="2142516"/>
            <a:ext cx="6196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6.</a:t>
            </a:r>
            <a:r>
              <a:rPr lang="zh-CN" altLang="en-US" sz="2400" b="1" dirty="0">
                <a:solidFill>
                  <a:srgbClr val="B26A37"/>
                </a:solidFill>
                <a:latin typeface="Arial" panose="020B0604020202020204" pitchFamily="34" charset="0"/>
                <a:sym typeface="Arial" panose="020B0604020202020204" pitchFamily="34" charset="0"/>
              </a:rPr>
              <a:t>政治制度的变化</a:t>
            </a:r>
          </a:p>
        </p:txBody>
      </p:sp>
      <p:sp>
        <p:nvSpPr>
          <p:cNvPr id="44" name="PA-圆角矩形 34">
            <a:extLst>
              <a:ext uri="{FF2B5EF4-FFF2-40B4-BE49-F238E27FC236}">
                <a16:creationId xmlns:a16="http://schemas.microsoft.com/office/drawing/2014/main" xmlns="" id="{C60344C5-E957-41FF-BE27-384309C1B23A}"/>
              </a:ext>
            </a:extLst>
          </p:cNvPr>
          <p:cNvSpPr/>
          <p:nvPr>
            <p:custDataLst>
              <p:tags r:id="rId4"/>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）变化的主要表现</a:t>
            </a:r>
          </a:p>
        </p:txBody>
      </p:sp>
    </p:spTree>
    <p:extLst>
      <p:ext uri="{BB962C8B-B14F-4D97-AF65-F5344CB8AC3E}">
        <p14:creationId xmlns:p14="http://schemas.microsoft.com/office/powerpoint/2010/main" val="1009921110"/>
      </p:ext>
    </p:extLst>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圆角矩形 34">
            <a:extLst>
              <a:ext uri="{FF2B5EF4-FFF2-40B4-BE49-F238E27FC236}">
                <a16:creationId xmlns:a16="http://schemas.microsoft.com/office/drawing/2014/main" xmlns="" id="{861EB248-BEF8-41FA-956B-7DB3DBB0CAA5}"/>
              </a:ext>
            </a:extLst>
          </p:cNvPr>
          <p:cNvSpPr/>
          <p:nvPr>
            <p:custDataLst>
              <p:tags r:id="rId1"/>
            </p:custDataLst>
          </p:nvPr>
        </p:nvSpPr>
        <p:spPr>
          <a:xfrm>
            <a:off x="2901274" y="1064542"/>
            <a:ext cx="6389453" cy="630237"/>
          </a:xfrm>
          <a:prstGeom prst="roundRect">
            <a:avLst>
              <a:gd name="adj" fmla="val 50000"/>
            </a:avLst>
          </a:prstGeom>
          <a:solidFill>
            <a:srgbClr val="B26A37"/>
          </a:solidFill>
          <a:ln w="31750" cap="flat" cmpd="sng" algn="ctr">
            <a:solidFill>
              <a:srgbClr val="B26A3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（二）变化的原因和实质</a:t>
            </a:r>
          </a:p>
        </p:txBody>
      </p:sp>
      <p:grpSp>
        <p:nvGrpSpPr>
          <p:cNvPr id="2" name="PA-组合 1">
            <a:extLst>
              <a:ext uri="{FF2B5EF4-FFF2-40B4-BE49-F238E27FC236}">
                <a16:creationId xmlns:a16="http://schemas.microsoft.com/office/drawing/2014/main" xmlns="" id="{8808CCF5-06AE-42F3-AD28-7B9073B31B90}"/>
              </a:ext>
            </a:extLst>
          </p:cNvPr>
          <p:cNvGrpSpPr/>
          <p:nvPr>
            <p:custDataLst>
              <p:tags r:id="rId2"/>
            </p:custDataLst>
          </p:nvPr>
        </p:nvGrpSpPr>
        <p:grpSpPr>
          <a:xfrm>
            <a:off x="1280319" y="2501847"/>
            <a:ext cx="9631362" cy="901936"/>
            <a:chOff x="1247892" y="2527064"/>
            <a:chExt cx="9631362" cy="901936"/>
          </a:xfrm>
        </p:grpSpPr>
        <p:sp>
          <p:nvSpPr>
            <p:cNvPr id="43" name="PA-圆角矩形 63">
              <a:extLst>
                <a:ext uri="{FF2B5EF4-FFF2-40B4-BE49-F238E27FC236}">
                  <a16:creationId xmlns:a16="http://schemas.microsoft.com/office/drawing/2014/main" xmlns="" id="{18967DE0-A138-41C7-BF7E-FF2BA0567DAA}"/>
                </a:ext>
              </a:extLst>
            </p:cNvPr>
            <p:cNvSpPr/>
            <p:nvPr>
              <p:custDataLst>
                <p:tags r:id="rId21"/>
              </p:custDataLst>
            </p:nvPr>
          </p:nvSpPr>
          <p:spPr bwMode="auto">
            <a:xfrm>
              <a:off x="1247892" y="2527064"/>
              <a:ext cx="9631362" cy="901936"/>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44" name="PA-矩形 43">
              <a:extLst>
                <a:ext uri="{FF2B5EF4-FFF2-40B4-BE49-F238E27FC236}">
                  <a16:creationId xmlns:a16="http://schemas.microsoft.com/office/drawing/2014/main" xmlns="" id="{9ED9C0AD-052B-4410-B4FC-8EBE95C5E15D}"/>
                </a:ext>
              </a:extLst>
            </p:cNvPr>
            <p:cNvSpPr/>
            <p:nvPr>
              <p:custDataLst>
                <p:tags r:id="rId22"/>
              </p:custDataLst>
            </p:nvPr>
          </p:nvSpPr>
          <p:spPr bwMode="auto">
            <a:xfrm>
              <a:off x="1974782" y="2652154"/>
              <a:ext cx="671074" cy="670950"/>
            </a:xfrm>
            <a:prstGeom prst="rect">
              <a:avLst/>
            </a:prstGeom>
            <a:solidFill>
              <a:srgbClr val="B26A37"/>
            </a:solidFill>
            <a:ln w="12700">
              <a:solidFill>
                <a:srgbClr val="B26A37"/>
              </a:solid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sym typeface="Arial" panose="020B0604020202020204" pitchFamily="34" charset="0"/>
                </a:rPr>
                <a:t>1</a:t>
              </a:r>
              <a:endParaRPr kumimoji="0" lang="zh-CN" altLang="en-US" sz="2400" b="1" i="0" u="none" strike="noStrike" kern="1200" cap="none" spc="0" normalizeH="0" baseline="0" noProof="0">
                <a:ln>
                  <a:noFill/>
                </a:ln>
                <a:solidFill>
                  <a:srgbClr val="FFFFFF"/>
                </a:solidFill>
                <a:effectLst/>
                <a:uLnTx/>
                <a:uFillTx/>
                <a:sym typeface="Arial" panose="020B0604020202020204" pitchFamily="34" charset="0"/>
              </a:endParaRPr>
            </a:p>
          </p:txBody>
        </p:sp>
        <p:sp>
          <p:nvSpPr>
            <p:cNvPr id="45" name="PA-文本框 1">
              <a:extLst>
                <a:ext uri="{FF2B5EF4-FFF2-40B4-BE49-F238E27FC236}">
                  <a16:creationId xmlns:a16="http://schemas.microsoft.com/office/drawing/2014/main" xmlns="" id="{A8CF593C-60BA-4A4E-8C60-19A4035C8957}"/>
                </a:ext>
              </a:extLst>
            </p:cNvPr>
            <p:cNvSpPr txBox="1">
              <a:spLocks noChangeArrowheads="1"/>
            </p:cNvSpPr>
            <p:nvPr>
              <p:custDataLst>
                <p:tags r:id="rId23"/>
              </p:custDataLst>
            </p:nvPr>
          </p:nvSpPr>
          <p:spPr bwMode="auto">
            <a:xfrm>
              <a:off x="2979854" y="2739185"/>
              <a:ext cx="789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科学技术革命和生产力的发展</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根本推动力量</a:t>
              </a:r>
            </a:p>
          </p:txBody>
        </p:sp>
      </p:grpSp>
      <p:grpSp>
        <p:nvGrpSpPr>
          <p:cNvPr id="47" name="PA-组合 46">
            <a:extLst>
              <a:ext uri="{FF2B5EF4-FFF2-40B4-BE49-F238E27FC236}">
                <a16:creationId xmlns:a16="http://schemas.microsoft.com/office/drawing/2014/main" xmlns="" id="{C9A2F6B6-6E19-416D-89C8-2FA1BFB8C7DF}"/>
              </a:ext>
            </a:extLst>
          </p:cNvPr>
          <p:cNvGrpSpPr/>
          <p:nvPr>
            <p:custDataLst>
              <p:tags r:id="rId3"/>
            </p:custDataLst>
          </p:nvPr>
        </p:nvGrpSpPr>
        <p:grpSpPr>
          <a:xfrm>
            <a:off x="1247892" y="3528873"/>
            <a:ext cx="9631362" cy="901936"/>
            <a:chOff x="1247892" y="2527064"/>
            <a:chExt cx="9631362" cy="901936"/>
          </a:xfrm>
        </p:grpSpPr>
        <p:sp>
          <p:nvSpPr>
            <p:cNvPr id="48" name="PA-圆角矩形 63">
              <a:extLst>
                <a:ext uri="{FF2B5EF4-FFF2-40B4-BE49-F238E27FC236}">
                  <a16:creationId xmlns:a16="http://schemas.microsoft.com/office/drawing/2014/main" xmlns="" id="{53380684-9440-4433-B2AB-9E3D014DA70E}"/>
                </a:ext>
              </a:extLst>
            </p:cNvPr>
            <p:cNvSpPr/>
            <p:nvPr>
              <p:custDataLst>
                <p:tags r:id="rId18"/>
              </p:custDataLst>
            </p:nvPr>
          </p:nvSpPr>
          <p:spPr bwMode="auto">
            <a:xfrm>
              <a:off x="1247892" y="2527064"/>
              <a:ext cx="9631362" cy="901936"/>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49" name="PA-矩形 48">
              <a:extLst>
                <a:ext uri="{FF2B5EF4-FFF2-40B4-BE49-F238E27FC236}">
                  <a16:creationId xmlns:a16="http://schemas.microsoft.com/office/drawing/2014/main" xmlns="" id="{95905CD9-5FE5-457A-8D17-3CFF9320B2E9}"/>
                </a:ext>
              </a:extLst>
            </p:cNvPr>
            <p:cNvSpPr/>
            <p:nvPr>
              <p:custDataLst>
                <p:tags r:id="rId19"/>
              </p:custDataLst>
            </p:nvPr>
          </p:nvSpPr>
          <p:spPr bwMode="auto">
            <a:xfrm>
              <a:off x="1984307" y="2652154"/>
              <a:ext cx="671074" cy="670950"/>
            </a:xfrm>
            <a:prstGeom prst="rect">
              <a:avLst/>
            </a:prstGeom>
            <a:solidFill>
              <a:srgbClr val="B26A37"/>
            </a:solidFill>
            <a:ln w="12700">
              <a:solidFill>
                <a:srgbClr val="B26A37"/>
              </a:solid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sym typeface="Arial" panose="020B0604020202020204" pitchFamily="34" charset="0"/>
                </a:rPr>
                <a:t>2</a:t>
              </a:r>
              <a:endParaRPr kumimoji="0" lang="zh-CN" altLang="en-US" sz="2400" b="1" i="0" u="none" strike="noStrike" kern="1200" cap="none" spc="0" normalizeH="0" baseline="0" noProof="0" dirty="0">
                <a:ln>
                  <a:noFill/>
                </a:ln>
                <a:solidFill>
                  <a:srgbClr val="FFFFFF"/>
                </a:solidFill>
                <a:effectLst/>
                <a:uLnTx/>
                <a:uFillTx/>
                <a:sym typeface="Arial" panose="020B0604020202020204" pitchFamily="34" charset="0"/>
              </a:endParaRPr>
            </a:p>
          </p:txBody>
        </p:sp>
        <p:sp>
          <p:nvSpPr>
            <p:cNvPr id="50" name="PA-文本框 1">
              <a:extLst>
                <a:ext uri="{FF2B5EF4-FFF2-40B4-BE49-F238E27FC236}">
                  <a16:creationId xmlns:a16="http://schemas.microsoft.com/office/drawing/2014/main" xmlns="" id="{FA282FAE-651D-448C-B9C7-04695E85070A}"/>
                </a:ext>
              </a:extLst>
            </p:cNvPr>
            <p:cNvSpPr txBox="1">
              <a:spLocks noChangeArrowheads="1"/>
            </p:cNvSpPr>
            <p:nvPr>
              <p:custDataLst>
                <p:tags r:id="rId20"/>
              </p:custDataLst>
            </p:nvPr>
          </p:nvSpPr>
          <p:spPr bwMode="auto">
            <a:xfrm>
              <a:off x="2979854" y="2739185"/>
              <a:ext cx="789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工人阶级争取自身</a:t>
              </a:r>
              <a:r>
                <a:rPr lang="zh-CN" altLang="en-US" sz="2400" dirty="0">
                  <a:solidFill>
                    <a:prstClr val="black"/>
                  </a:solidFill>
                  <a:latin typeface="Arial" panose="020B0604020202020204" pitchFamily="34" charset="0"/>
                  <a:sym typeface="Arial" panose="020B0604020202020204" pitchFamily="34" charset="0"/>
                </a:rPr>
                <a:t>权利</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和利益的斗争</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重要力量</a:t>
              </a:r>
            </a:p>
          </p:txBody>
        </p:sp>
      </p:grpSp>
      <p:grpSp>
        <p:nvGrpSpPr>
          <p:cNvPr id="54" name="PA-组合 53">
            <a:extLst>
              <a:ext uri="{FF2B5EF4-FFF2-40B4-BE49-F238E27FC236}">
                <a16:creationId xmlns:a16="http://schemas.microsoft.com/office/drawing/2014/main" xmlns="" id="{79542B20-C241-40EA-AC3D-D09C4EA08EF5}"/>
              </a:ext>
            </a:extLst>
          </p:cNvPr>
          <p:cNvGrpSpPr/>
          <p:nvPr>
            <p:custDataLst>
              <p:tags r:id="rId4"/>
            </p:custDataLst>
          </p:nvPr>
        </p:nvGrpSpPr>
        <p:grpSpPr>
          <a:xfrm>
            <a:off x="1247892" y="4555899"/>
            <a:ext cx="9631362" cy="901936"/>
            <a:chOff x="1247892" y="2527064"/>
            <a:chExt cx="9631362" cy="901936"/>
          </a:xfrm>
        </p:grpSpPr>
        <p:sp>
          <p:nvSpPr>
            <p:cNvPr id="55" name="PA-圆角矩形 63">
              <a:extLst>
                <a:ext uri="{FF2B5EF4-FFF2-40B4-BE49-F238E27FC236}">
                  <a16:creationId xmlns:a16="http://schemas.microsoft.com/office/drawing/2014/main" xmlns="" id="{BCC2FC34-B971-4A16-8018-263A557C2928}"/>
                </a:ext>
              </a:extLst>
            </p:cNvPr>
            <p:cNvSpPr/>
            <p:nvPr>
              <p:custDataLst>
                <p:tags r:id="rId15"/>
              </p:custDataLst>
            </p:nvPr>
          </p:nvSpPr>
          <p:spPr bwMode="auto">
            <a:xfrm>
              <a:off x="1247892" y="2527064"/>
              <a:ext cx="9631362" cy="901936"/>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56" name="PA-矩形 55">
              <a:extLst>
                <a:ext uri="{FF2B5EF4-FFF2-40B4-BE49-F238E27FC236}">
                  <a16:creationId xmlns:a16="http://schemas.microsoft.com/office/drawing/2014/main" xmlns="" id="{E89C0513-CCF6-429C-A2BC-B04FCF37D7D4}"/>
                </a:ext>
              </a:extLst>
            </p:cNvPr>
            <p:cNvSpPr/>
            <p:nvPr>
              <p:custDataLst>
                <p:tags r:id="rId16"/>
              </p:custDataLst>
            </p:nvPr>
          </p:nvSpPr>
          <p:spPr bwMode="auto">
            <a:xfrm>
              <a:off x="1984307" y="2652154"/>
              <a:ext cx="671074" cy="670950"/>
            </a:xfrm>
            <a:prstGeom prst="rect">
              <a:avLst/>
            </a:prstGeom>
            <a:solidFill>
              <a:srgbClr val="B26A37"/>
            </a:solidFill>
            <a:ln w="12700">
              <a:solidFill>
                <a:srgbClr val="B26A37"/>
              </a:solid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sym typeface="Arial" panose="020B0604020202020204" pitchFamily="34" charset="0"/>
                </a:rPr>
                <a:t>3</a:t>
              </a:r>
              <a:endParaRPr kumimoji="0" lang="zh-CN" altLang="en-US" sz="2400" b="1" i="0" u="none" strike="noStrike" kern="1200" cap="none" spc="0" normalizeH="0" baseline="0" noProof="0" dirty="0">
                <a:ln>
                  <a:noFill/>
                </a:ln>
                <a:solidFill>
                  <a:srgbClr val="FFFFFF"/>
                </a:solidFill>
                <a:effectLst/>
                <a:uLnTx/>
                <a:uFillTx/>
                <a:sym typeface="Arial" panose="020B0604020202020204" pitchFamily="34" charset="0"/>
              </a:endParaRPr>
            </a:p>
          </p:txBody>
        </p:sp>
        <p:sp>
          <p:nvSpPr>
            <p:cNvPr id="86" name="PA-文本框 1">
              <a:extLst>
                <a:ext uri="{FF2B5EF4-FFF2-40B4-BE49-F238E27FC236}">
                  <a16:creationId xmlns:a16="http://schemas.microsoft.com/office/drawing/2014/main" xmlns="" id="{2E5CE407-6C60-459C-BD23-057F2C686099}"/>
                </a:ext>
              </a:extLst>
            </p:cNvPr>
            <p:cNvSpPr txBox="1">
              <a:spLocks noChangeArrowheads="1"/>
            </p:cNvSpPr>
            <p:nvPr>
              <p:custDataLst>
                <p:tags r:id="rId17"/>
              </p:custDataLst>
            </p:nvPr>
          </p:nvSpPr>
          <p:spPr bwMode="auto">
            <a:xfrm>
              <a:off x="2979854" y="2739185"/>
              <a:ext cx="789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社会主义制度初步显示的优越性</a:t>
              </a:r>
              <a:r>
                <a:rPr kumimoji="0" lang="en-US" altLang="zh-CN" sz="240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重要影响</a:t>
              </a:r>
            </a:p>
          </p:txBody>
        </p:sp>
      </p:grpSp>
      <p:grpSp>
        <p:nvGrpSpPr>
          <p:cNvPr id="87" name="PA-组合 86">
            <a:extLst>
              <a:ext uri="{FF2B5EF4-FFF2-40B4-BE49-F238E27FC236}">
                <a16:creationId xmlns:a16="http://schemas.microsoft.com/office/drawing/2014/main" xmlns="" id="{177A02E1-5D99-43D4-8217-8788F39B3111}"/>
              </a:ext>
            </a:extLst>
          </p:cNvPr>
          <p:cNvGrpSpPr/>
          <p:nvPr>
            <p:custDataLst>
              <p:tags r:id="rId5"/>
            </p:custDataLst>
          </p:nvPr>
        </p:nvGrpSpPr>
        <p:grpSpPr>
          <a:xfrm>
            <a:off x="1280319" y="5596705"/>
            <a:ext cx="9631362" cy="901936"/>
            <a:chOff x="1247892" y="2527064"/>
            <a:chExt cx="9631362" cy="901936"/>
          </a:xfrm>
        </p:grpSpPr>
        <p:sp>
          <p:nvSpPr>
            <p:cNvPr id="88" name="PA-圆角矩形 63">
              <a:extLst>
                <a:ext uri="{FF2B5EF4-FFF2-40B4-BE49-F238E27FC236}">
                  <a16:creationId xmlns:a16="http://schemas.microsoft.com/office/drawing/2014/main" xmlns="" id="{5C872266-9D9E-42E9-9F20-1B4D06878CF1}"/>
                </a:ext>
              </a:extLst>
            </p:cNvPr>
            <p:cNvSpPr/>
            <p:nvPr>
              <p:custDataLst>
                <p:tags r:id="rId12"/>
              </p:custDataLst>
            </p:nvPr>
          </p:nvSpPr>
          <p:spPr bwMode="auto">
            <a:xfrm>
              <a:off x="1247892" y="2527064"/>
              <a:ext cx="9631362" cy="901936"/>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sym typeface="Arial" panose="020B0604020202020204" pitchFamily="34" charset="0"/>
              </a:endParaRPr>
            </a:p>
          </p:txBody>
        </p:sp>
        <p:sp>
          <p:nvSpPr>
            <p:cNvPr id="89" name="PA-矩形 88">
              <a:extLst>
                <a:ext uri="{FF2B5EF4-FFF2-40B4-BE49-F238E27FC236}">
                  <a16:creationId xmlns:a16="http://schemas.microsoft.com/office/drawing/2014/main" xmlns="" id="{F682D575-6031-4190-933D-0B37E4474C8A}"/>
                </a:ext>
              </a:extLst>
            </p:cNvPr>
            <p:cNvSpPr/>
            <p:nvPr>
              <p:custDataLst>
                <p:tags r:id="rId13"/>
              </p:custDataLst>
            </p:nvPr>
          </p:nvSpPr>
          <p:spPr bwMode="auto">
            <a:xfrm>
              <a:off x="1955732" y="2652154"/>
              <a:ext cx="671074" cy="670950"/>
            </a:xfrm>
            <a:prstGeom prst="rect">
              <a:avLst/>
            </a:prstGeom>
            <a:solidFill>
              <a:srgbClr val="B26A37"/>
            </a:solidFill>
            <a:ln w="12700">
              <a:solidFill>
                <a:srgbClr val="B26A37"/>
              </a:solid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sym typeface="Arial" panose="020B0604020202020204" pitchFamily="34" charset="0"/>
                </a:rPr>
                <a:t>4</a:t>
              </a:r>
              <a:endParaRPr kumimoji="0" lang="zh-CN" altLang="en-US" sz="2400" b="1" i="0" u="none" strike="noStrike" kern="1200" cap="none" spc="0" normalizeH="0" baseline="0" noProof="0" dirty="0">
                <a:ln>
                  <a:noFill/>
                </a:ln>
                <a:solidFill>
                  <a:srgbClr val="FFFFFF"/>
                </a:solidFill>
                <a:effectLst/>
                <a:uLnTx/>
                <a:uFillTx/>
                <a:sym typeface="Arial" panose="020B0604020202020204" pitchFamily="34" charset="0"/>
              </a:endParaRPr>
            </a:p>
          </p:txBody>
        </p:sp>
        <p:sp>
          <p:nvSpPr>
            <p:cNvPr id="90" name="PA-文本框 1">
              <a:extLst>
                <a:ext uri="{FF2B5EF4-FFF2-40B4-BE49-F238E27FC236}">
                  <a16:creationId xmlns:a16="http://schemas.microsoft.com/office/drawing/2014/main" xmlns="" id="{E28672E1-82BC-4037-B301-6DA743A5E498}"/>
                </a:ext>
              </a:extLst>
            </p:cNvPr>
            <p:cNvSpPr txBox="1">
              <a:spLocks noChangeArrowheads="1"/>
            </p:cNvSpPr>
            <p:nvPr>
              <p:custDataLst>
                <p:tags r:id="rId14"/>
              </p:custDataLst>
            </p:nvPr>
          </p:nvSpPr>
          <p:spPr bwMode="auto">
            <a:xfrm>
              <a:off x="2947427" y="2738422"/>
              <a:ext cx="789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主张改良主义的政党对资本主义制度的改革</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重要作用</a:t>
              </a:r>
            </a:p>
          </p:txBody>
        </p:sp>
      </p:grpSp>
      <p:grpSp>
        <p:nvGrpSpPr>
          <p:cNvPr id="46" name="PA-组合 23">
            <a:extLst>
              <a:ext uri="{FF2B5EF4-FFF2-40B4-BE49-F238E27FC236}">
                <a16:creationId xmlns:a16="http://schemas.microsoft.com/office/drawing/2014/main" xmlns="" id="{44108213-3929-4DB9-8CE7-D0F175285111}"/>
              </a:ext>
            </a:extLst>
          </p:cNvPr>
          <p:cNvGrpSpPr/>
          <p:nvPr>
            <p:custDataLst>
              <p:tags r:id="rId6"/>
            </p:custDataLst>
          </p:nvPr>
        </p:nvGrpSpPr>
        <p:grpSpPr>
          <a:xfrm>
            <a:off x="1247893" y="186307"/>
            <a:ext cx="8518973" cy="728093"/>
            <a:chOff x="-18932" y="186307"/>
            <a:chExt cx="8518973" cy="728093"/>
          </a:xfrm>
        </p:grpSpPr>
        <p:sp>
          <p:nvSpPr>
            <p:cNvPr id="51" name="PA-矩形 24">
              <a:extLst>
                <a:ext uri="{FF2B5EF4-FFF2-40B4-BE49-F238E27FC236}">
                  <a16:creationId xmlns:a16="http://schemas.microsoft.com/office/drawing/2014/main" xmlns="" id="{79AFE9A4-3B76-4968-B283-5E7B0A66937E}"/>
                </a:ext>
              </a:extLst>
            </p:cNvPr>
            <p:cNvSpPr/>
            <p:nvPr>
              <p:custDataLst>
                <p:tags r:id="rId8"/>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PA-平行四边形 25">
              <a:extLst>
                <a:ext uri="{FF2B5EF4-FFF2-40B4-BE49-F238E27FC236}">
                  <a16:creationId xmlns:a16="http://schemas.microsoft.com/office/drawing/2014/main" xmlns="" id="{938E3734-3D54-4194-BF6C-D66CB97B77A6}"/>
                </a:ext>
              </a:extLst>
            </p:cNvPr>
            <p:cNvSpPr/>
            <p:nvPr>
              <p:custDataLst>
                <p:tags r:id="rId9"/>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PA-Flowchart: Manual Input 27">
              <a:extLst>
                <a:ext uri="{FF2B5EF4-FFF2-40B4-BE49-F238E27FC236}">
                  <a16:creationId xmlns:a16="http://schemas.microsoft.com/office/drawing/2014/main" xmlns="" id="{8A604EC4-6D93-4488-A623-6BF438DEBE76}"/>
                </a:ext>
              </a:extLst>
            </p:cNvPr>
            <p:cNvSpPr/>
            <p:nvPr>
              <p:custDataLst>
                <p:tags r:id="rId10"/>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PA-矩形 28">
              <a:extLst>
                <a:ext uri="{FF2B5EF4-FFF2-40B4-BE49-F238E27FC236}">
                  <a16:creationId xmlns:a16="http://schemas.microsoft.com/office/drawing/2014/main" xmlns="" id="{8FEC38A6-AF8F-4741-820A-5F6082DA859E}"/>
                </a:ext>
              </a:extLst>
            </p:cNvPr>
            <p:cNvSpPr/>
            <p:nvPr>
              <p:custDataLst>
                <p:tags r:id="rId11"/>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8" name="PA-文本框 21">
            <a:extLst>
              <a:ext uri="{FF2B5EF4-FFF2-40B4-BE49-F238E27FC236}">
                <a16:creationId xmlns:a16="http://schemas.microsoft.com/office/drawing/2014/main" xmlns="" id="{F66F5394-05C5-49C3-9FF5-5E1CF4C89529}"/>
              </a:ext>
            </a:extLst>
          </p:cNvPr>
          <p:cNvSpPr txBox="1"/>
          <p:nvPr>
            <p:custDataLst>
              <p:tags r:id="rId7"/>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一、第二次世界大战后资本主义的变化及其实质</a:t>
            </a:r>
          </a:p>
        </p:txBody>
      </p:sp>
      <p:sp>
        <p:nvSpPr>
          <p:cNvPr id="26" name="矩形 4">
            <a:extLst>
              <a:ext uri="{FF2B5EF4-FFF2-40B4-BE49-F238E27FC236}">
                <a16:creationId xmlns:a16="http://schemas.microsoft.com/office/drawing/2014/main" xmlns="" id="{61BF4D5E-6CD6-4409-BED2-D2792F9A7115}"/>
              </a:ext>
            </a:extLst>
          </p:cNvPr>
          <p:cNvSpPr>
            <a:spLocks noChangeArrowheads="1"/>
          </p:cNvSpPr>
          <p:nvPr/>
        </p:nvSpPr>
        <p:spPr bwMode="auto">
          <a:xfrm>
            <a:off x="990738" y="1786377"/>
            <a:ext cx="6196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1.</a:t>
            </a:r>
            <a:r>
              <a:rPr lang="zh-CN" altLang="en-US" sz="2400" b="1" dirty="0">
                <a:solidFill>
                  <a:srgbClr val="B26A37"/>
                </a:solidFill>
                <a:latin typeface="Arial" panose="020B0604020202020204" pitchFamily="34" charset="0"/>
                <a:sym typeface="Arial" panose="020B0604020202020204" pitchFamily="34" charset="0"/>
              </a:rPr>
              <a:t>变化的原因</a:t>
            </a:r>
          </a:p>
        </p:txBody>
      </p:sp>
    </p:spTree>
    <p:extLst>
      <p:ext uri="{BB962C8B-B14F-4D97-AF65-F5344CB8AC3E}">
        <p14:creationId xmlns:p14="http://schemas.microsoft.com/office/powerpoint/2010/main" val="1428038488"/>
      </p:ext>
    </p:extLst>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矩形 1">
            <a:extLst>
              <a:ext uri="{FF2B5EF4-FFF2-40B4-BE49-F238E27FC236}">
                <a16:creationId xmlns:a16="http://schemas.microsoft.com/office/drawing/2014/main" xmlns="" id="{23926190-FAAF-4E42-AFAE-9A5789827087}"/>
              </a:ext>
            </a:extLst>
          </p:cNvPr>
          <p:cNvSpPr>
            <a:spLocks noChangeArrowheads="1"/>
          </p:cNvSpPr>
          <p:nvPr>
            <p:custDataLst>
              <p:tags r:id="rId1"/>
            </p:custDataLst>
          </p:nvPr>
        </p:nvSpPr>
        <p:spPr bwMode="auto">
          <a:xfrm>
            <a:off x="1410903" y="2843384"/>
            <a:ext cx="3478213"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 从</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根本上</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说是人类社会发展一般规律和资本主义经济规律作用的结果。</a:t>
            </a:r>
          </a:p>
        </p:txBody>
      </p:sp>
      <p:sp>
        <p:nvSpPr>
          <p:cNvPr id="41" name="PA-矩形 1">
            <a:extLst>
              <a:ext uri="{FF2B5EF4-FFF2-40B4-BE49-F238E27FC236}">
                <a16:creationId xmlns:a16="http://schemas.microsoft.com/office/drawing/2014/main" xmlns="" id="{D57B038F-1328-4553-A208-74D7E56030EF}"/>
              </a:ext>
            </a:extLst>
          </p:cNvPr>
          <p:cNvSpPr>
            <a:spLocks noChangeArrowheads="1"/>
          </p:cNvSpPr>
          <p:nvPr>
            <p:custDataLst>
              <p:tags r:id="rId2"/>
            </p:custDataLst>
          </p:nvPr>
        </p:nvSpPr>
        <p:spPr bwMode="auto">
          <a:xfrm>
            <a:off x="6867226" y="2936545"/>
            <a:ext cx="4143375"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effectLst/>
                <a:uLnTx/>
                <a:uFillTx/>
                <a:latin typeface="Arial" panose="020B0604020202020204" pitchFamily="34" charset="0"/>
                <a:sym typeface="Arial" panose="020B0604020202020204" pitchFamily="34" charset="0"/>
              </a:rPr>
              <a:t>是在资本主义制度基本框架内的变化，</a:t>
            </a:r>
            <a:r>
              <a:rPr kumimoji="0" lang="zh-CN" altLang="en-US" sz="2400" b="0"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并不意味着资本主义生产关系的根本性质发生了变化</a:t>
            </a:r>
            <a:r>
              <a:rPr kumimoji="0" lang="zh-CN" altLang="en-US" sz="2400" b="0" i="0" u="none" strike="noStrike" kern="1200" cap="none" spc="0" normalizeH="0" baseline="0" noProof="0" dirty="0">
                <a:ln>
                  <a:noFill/>
                </a:ln>
                <a:effectLst/>
                <a:uLnTx/>
                <a:uFillTx/>
                <a:latin typeface="Arial" panose="020B0604020202020204" pitchFamily="34" charset="0"/>
                <a:sym typeface="Arial" panose="020B0604020202020204" pitchFamily="34" charset="0"/>
              </a:rPr>
              <a:t>。</a:t>
            </a:r>
          </a:p>
        </p:txBody>
      </p:sp>
      <p:grpSp>
        <p:nvGrpSpPr>
          <p:cNvPr id="31" name="PA-组合 30">
            <a:extLst>
              <a:ext uri="{FF2B5EF4-FFF2-40B4-BE49-F238E27FC236}">
                <a16:creationId xmlns:a16="http://schemas.microsoft.com/office/drawing/2014/main" xmlns="" id="{42A59B5D-1725-447D-B105-20F4BF59216A}"/>
              </a:ext>
            </a:extLst>
          </p:cNvPr>
          <p:cNvGrpSpPr/>
          <p:nvPr>
            <p:custDataLst>
              <p:tags r:id="rId3"/>
            </p:custDataLst>
          </p:nvPr>
        </p:nvGrpSpPr>
        <p:grpSpPr>
          <a:xfrm>
            <a:off x="6598361" y="2259063"/>
            <a:ext cx="4449928" cy="3311297"/>
            <a:chOff x="1907836" y="1293143"/>
            <a:chExt cx="8388626" cy="6451697"/>
          </a:xfrm>
        </p:grpSpPr>
        <p:grpSp>
          <p:nvGrpSpPr>
            <p:cNvPr id="32" name="组合 31">
              <a:extLst>
                <a:ext uri="{FF2B5EF4-FFF2-40B4-BE49-F238E27FC236}">
                  <a16:creationId xmlns:a16="http://schemas.microsoft.com/office/drawing/2014/main" xmlns="" id="{D7F6EBC8-47D0-4A8E-919D-E80ADE5EE226}"/>
                </a:ext>
              </a:extLst>
            </p:cNvPr>
            <p:cNvGrpSpPr/>
            <p:nvPr/>
          </p:nvGrpSpPr>
          <p:grpSpPr>
            <a:xfrm>
              <a:off x="1907836" y="1293143"/>
              <a:ext cx="8388626" cy="6451697"/>
              <a:chOff x="1907836" y="1293143"/>
              <a:chExt cx="8388626" cy="6451697"/>
            </a:xfrm>
          </p:grpSpPr>
          <p:sp>
            <p:nvSpPr>
              <p:cNvPr id="34" name="PA-任意多边形 2">
                <a:extLst>
                  <a:ext uri="{FF2B5EF4-FFF2-40B4-BE49-F238E27FC236}">
                    <a16:creationId xmlns:a16="http://schemas.microsoft.com/office/drawing/2014/main" xmlns="" id="{AD8A2684-FBDC-4434-9902-BFA1E6536922}"/>
                  </a:ext>
                </a:extLst>
              </p:cNvPr>
              <p:cNvSpPr/>
              <p:nvPr>
                <p:custDataLst>
                  <p:tags r:id="rId18"/>
                </p:custDataLst>
              </p:nvPr>
            </p:nvSpPr>
            <p:spPr>
              <a:xfrm>
                <a:off x="2066862" y="1556792"/>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PA-任意多边形 3">
                <a:extLst>
                  <a:ext uri="{FF2B5EF4-FFF2-40B4-BE49-F238E27FC236}">
                    <a16:creationId xmlns:a16="http://schemas.microsoft.com/office/drawing/2014/main" xmlns="" id="{85D519F0-3F26-43BC-A4B6-61812C07F92C}"/>
                  </a:ext>
                </a:extLst>
              </p:cNvPr>
              <p:cNvSpPr/>
              <p:nvPr>
                <p:custDataLst>
                  <p:tags r:id="rId19"/>
                </p:custDataLst>
              </p:nvPr>
            </p:nvSpPr>
            <p:spPr>
              <a:xfrm rot="10800000">
                <a:off x="2022145" y="6678041"/>
                <a:ext cx="8229599" cy="1066799"/>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43" name="组合 42">
                <a:extLst>
                  <a:ext uri="{FF2B5EF4-FFF2-40B4-BE49-F238E27FC236}">
                    <a16:creationId xmlns:a16="http://schemas.microsoft.com/office/drawing/2014/main" xmlns="" id="{492A5770-DF8E-469E-A36C-B3D344713365}"/>
                  </a:ext>
                </a:extLst>
              </p:cNvPr>
              <p:cNvGrpSpPr/>
              <p:nvPr/>
            </p:nvGrpSpPr>
            <p:grpSpPr>
              <a:xfrm>
                <a:off x="1907836" y="1293143"/>
                <a:ext cx="318051" cy="967408"/>
                <a:chOff x="1907836" y="1293143"/>
                <a:chExt cx="318051" cy="967408"/>
              </a:xfrm>
            </p:grpSpPr>
            <p:sp>
              <p:nvSpPr>
                <p:cNvPr id="44" name="PA-矩形 43">
                  <a:extLst>
                    <a:ext uri="{FF2B5EF4-FFF2-40B4-BE49-F238E27FC236}">
                      <a16:creationId xmlns:a16="http://schemas.microsoft.com/office/drawing/2014/main" xmlns="" id="{50FC1A20-0177-479C-921E-7CA16FF6C6E5}"/>
                    </a:ext>
                  </a:extLst>
                </p:cNvPr>
                <p:cNvSpPr/>
                <p:nvPr>
                  <p:custDataLst>
                    <p:tags r:id="rId20"/>
                  </p:custDataLst>
                </p:nvPr>
              </p:nvSpPr>
              <p:spPr>
                <a:xfrm>
                  <a:off x="1907836" y="1293143"/>
                  <a:ext cx="159026" cy="755374"/>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5" name="PA-矩形 44">
                  <a:extLst>
                    <a:ext uri="{FF2B5EF4-FFF2-40B4-BE49-F238E27FC236}">
                      <a16:creationId xmlns:a16="http://schemas.microsoft.com/office/drawing/2014/main" xmlns="" id="{865BAC71-5F40-4F39-B1F0-5D1641474D70}"/>
                    </a:ext>
                  </a:extLst>
                </p:cNvPr>
                <p:cNvSpPr/>
                <p:nvPr>
                  <p:custDataLst>
                    <p:tags r:id="rId21"/>
                  </p:custDataLst>
                </p:nvPr>
              </p:nvSpPr>
              <p:spPr>
                <a:xfrm rot="5400000">
                  <a:off x="1788567" y="1823231"/>
                  <a:ext cx="715615" cy="159025"/>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3" name="PA-矩形 4">
              <a:extLst>
                <a:ext uri="{FF2B5EF4-FFF2-40B4-BE49-F238E27FC236}">
                  <a16:creationId xmlns:a16="http://schemas.microsoft.com/office/drawing/2014/main" xmlns="" id="{3AA4B69F-DC0C-454D-B7F1-A0C7A8561923}"/>
                </a:ext>
              </a:extLst>
            </p:cNvPr>
            <p:cNvSpPr>
              <a:spLocks noChangeArrowheads="1"/>
            </p:cNvSpPr>
            <p:nvPr>
              <p:custDataLst>
                <p:tags r:id="rId17"/>
              </p:custDataLst>
            </p:nvPr>
          </p:nvSpPr>
          <p:spPr bwMode="auto">
            <a:xfrm>
              <a:off x="2296937" y="2033034"/>
              <a:ext cx="7769452" cy="11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0000" algn="just" defTabSz="914400" rtl="0" eaLnBrk="0" fontAlgn="base" latinLnBrk="0" hangingPunct="0">
                <a:lnSpc>
                  <a:spcPct val="15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endParaRPr>
            </a:p>
          </p:txBody>
        </p:sp>
      </p:grpSp>
      <p:grpSp>
        <p:nvGrpSpPr>
          <p:cNvPr id="46" name="PA-组合 45">
            <a:extLst>
              <a:ext uri="{FF2B5EF4-FFF2-40B4-BE49-F238E27FC236}">
                <a16:creationId xmlns:a16="http://schemas.microsoft.com/office/drawing/2014/main" xmlns="" id="{1A013D87-6A81-405D-920A-77C745251018}"/>
              </a:ext>
            </a:extLst>
          </p:cNvPr>
          <p:cNvGrpSpPr/>
          <p:nvPr>
            <p:custDataLst>
              <p:tags r:id="rId4"/>
            </p:custDataLst>
          </p:nvPr>
        </p:nvGrpSpPr>
        <p:grpSpPr>
          <a:xfrm>
            <a:off x="906379" y="2259064"/>
            <a:ext cx="4449928" cy="3311297"/>
            <a:chOff x="1907836" y="1293143"/>
            <a:chExt cx="8388626" cy="6451697"/>
          </a:xfrm>
        </p:grpSpPr>
        <p:grpSp>
          <p:nvGrpSpPr>
            <p:cNvPr id="47" name="组合 46">
              <a:extLst>
                <a:ext uri="{FF2B5EF4-FFF2-40B4-BE49-F238E27FC236}">
                  <a16:creationId xmlns:a16="http://schemas.microsoft.com/office/drawing/2014/main" xmlns="" id="{3650AE87-2CC3-46EB-A561-3A559056DB14}"/>
                </a:ext>
              </a:extLst>
            </p:cNvPr>
            <p:cNvGrpSpPr/>
            <p:nvPr/>
          </p:nvGrpSpPr>
          <p:grpSpPr>
            <a:xfrm>
              <a:off x="1907836" y="1293143"/>
              <a:ext cx="8388626" cy="6451697"/>
              <a:chOff x="1907836" y="1293143"/>
              <a:chExt cx="8388626" cy="6451697"/>
            </a:xfrm>
          </p:grpSpPr>
          <p:sp>
            <p:nvSpPr>
              <p:cNvPr id="49" name="PA-任意多边形 2">
                <a:extLst>
                  <a:ext uri="{FF2B5EF4-FFF2-40B4-BE49-F238E27FC236}">
                    <a16:creationId xmlns:a16="http://schemas.microsoft.com/office/drawing/2014/main" xmlns="" id="{036B0839-855C-477F-885A-95214D59789F}"/>
                  </a:ext>
                </a:extLst>
              </p:cNvPr>
              <p:cNvSpPr/>
              <p:nvPr>
                <p:custDataLst>
                  <p:tags r:id="rId13"/>
                </p:custDataLst>
              </p:nvPr>
            </p:nvSpPr>
            <p:spPr>
              <a:xfrm>
                <a:off x="2066862" y="1556792"/>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PA-任意多边形 3">
                <a:extLst>
                  <a:ext uri="{FF2B5EF4-FFF2-40B4-BE49-F238E27FC236}">
                    <a16:creationId xmlns:a16="http://schemas.microsoft.com/office/drawing/2014/main" xmlns="" id="{95D3D498-3BA5-46B5-A44B-ADA98F1B63AB}"/>
                  </a:ext>
                </a:extLst>
              </p:cNvPr>
              <p:cNvSpPr/>
              <p:nvPr>
                <p:custDataLst>
                  <p:tags r:id="rId14"/>
                </p:custDataLst>
              </p:nvPr>
            </p:nvSpPr>
            <p:spPr>
              <a:xfrm rot="10800000">
                <a:off x="2022145" y="6678041"/>
                <a:ext cx="8229599" cy="1066799"/>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54" name="组合 53">
                <a:extLst>
                  <a:ext uri="{FF2B5EF4-FFF2-40B4-BE49-F238E27FC236}">
                    <a16:creationId xmlns:a16="http://schemas.microsoft.com/office/drawing/2014/main" xmlns="" id="{86239530-57F6-4AE1-A671-71BA14075CF1}"/>
                  </a:ext>
                </a:extLst>
              </p:cNvPr>
              <p:cNvGrpSpPr/>
              <p:nvPr/>
            </p:nvGrpSpPr>
            <p:grpSpPr>
              <a:xfrm>
                <a:off x="1907836" y="1293143"/>
                <a:ext cx="318051" cy="967408"/>
                <a:chOff x="1907836" y="1293143"/>
                <a:chExt cx="318051" cy="967408"/>
              </a:xfrm>
            </p:grpSpPr>
            <p:sp>
              <p:nvSpPr>
                <p:cNvPr id="55" name="PA-矩形 54">
                  <a:extLst>
                    <a:ext uri="{FF2B5EF4-FFF2-40B4-BE49-F238E27FC236}">
                      <a16:creationId xmlns:a16="http://schemas.microsoft.com/office/drawing/2014/main" xmlns="" id="{9F9E4B87-464C-4A55-BCCE-1E25BC8A005B}"/>
                    </a:ext>
                  </a:extLst>
                </p:cNvPr>
                <p:cNvSpPr/>
                <p:nvPr>
                  <p:custDataLst>
                    <p:tags r:id="rId15"/>
                  </p:custDataLst>
                </p:nvPr>
              </p:nvSpPr>
              <p:spPr>
                <a:xfrm>
                  <a:off x="1907836" y="1293143"/>
                  <a:ext cx="159026" cy="755374"/>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6" name="PA-矩形 55">
                  <a:extLst>
                    <a:ext uri="{FF2B5EF4-FFF2-40B4-BE49-F238E27FC236}">
                      <a16:creationId xmlns:a16="http://schemas.microsoft.com/office/drawing/2014/main" xmlns="" id="{F816D533-10FC-462D-909A-A5E6FC157A64}"/>
                    </a:ext>
                  </a:extLst>
                </p:cNvPr>
                <p:cNvSpPr/>
                <p:nvPr>
                  <p:custDataLst>
                    <p:tags r:id="rId16"/>
                  </p:custDataLst>
                </p:nvPr>
              </p:nvSpPr>
              <p:spPr>
                <a:xfrm rot="5400000">
                  <a:off x="1788567" y="1823231"/>
                  <a:ext cx="715615" cy="159025"/>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48" name="PA-矩形 4">
              <a:extLst>
                <a:ext uri="{FF2B5EF4-FFF2-40B4-BE49-F238E27FC236}">
                  <a16:creationId xmlns:a16="http://schemas.microsoft.com/office/drawing/2014/main" xmlns="" id="{6A1B591B-0463-44D9-870A-83D41DEED187}"/>
                </a:ext>
              </a:extLst>
            </p:cNvPr>
            <p:cNvSpPr>
              <a:spLocks noChangeArrowheads="1"/>
            </p:cNvSpPr>
            <p:nvPr>
              <p:custDataLst>
                <p:tags r:id="rId12"/>
              </p:custDataLst>
            </p:nvPr>
          </p:nvSpPr>
          <p:spPr bwMode="auto">
            <a:xfrm>
              <a:off x="2296937" y="2033034"/>
              <a:ext cx="7769452" cy="11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0000" algn="just" defTabSz="914400" rtl="0" eaLnBrk="0" fontAlgn="base" latinLnBrk="0" hangingPunct="0">
                <a:lnSpc>
                  <a:spcPct val="15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endParaRPr>
            </a:p>
          </p:txBody>
        </p:sp>
      </p:grpSp>
      <p:grpSp>
        <p:nvGrpSpPr>
          <p:cNvPr id="51" name="PA-组合 23">
            <a:extLst>
              <a:ext uri="{FF2B5EF4-FFF2-40B4-BE49-F238E27FC236}">
                <a16:creationId xmlns:a16="http://schemas.microsoft.com/office/drawing/2014/main" xmlns="" id="{764C72B7-1EB1-4005-87C5-C01B0872D593}"/>
              </a:ext>
            </a:extLst>
          </p:cNvPr>
          <p:cNvGrpSpPr/>
          <p:nvPr>
            <p:custDataLst>
              <p:tags r:id="rId5"/>
            </p:custDataLst>
          </p:nvPr>
        </p:nvGrpSpPr>
        <p:grpSpPr>
          <a:xfrm>
            <a:off x="1247893" y="186307"/>
            <a:ext cx="8518973" cy="728093"/>
            <a:chOff x="-18932" y="186307"/>
            <a:chExt cx="8518973" cy="728093"/>
          </a:xfrm>
        </p:grpSpPr>
        <p:sp>
          <p:nvSpPr>
            <p:cNvPr id="52" name="PA-矩形 24">
              <a:extLst>
                <a:ext uri="{FF2B5EF4-FFF2-40B4-BE49-F238E27FC236}">
                  <a16:creationId xmlns:a16="http://schemas.microsoft.com/office/drawing/2014/main" xmlns="" id="{32809698-E122-4493-8731-FD7A2CD0332D}"/>
                </a:ext>
              </a:extLst>
            </p:cNvPr>
            <p:cNvSpPr/>
            <p:nvPr>
              <p:custDataLst>
                <p:tags r:id="rId8"/>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PA-平行四边形 25">
              <a:extLst>
                <a:ext uri="{FF2B5EF4-FFF2-40B4-BE49-F238E27FC236}">
                  <a16:creationId xmlns:a16="http://schemas.microsoft.com/office/drawing/2014/main" xmlns="" id="{E5735C4F-F29E-45F6-8916-9F0108FE485F}"/>
                </a:ext>
              </a:extLst>
            </p:cNvPr>
            <p:cNvSpPr/>
            <p:nvPr>
              <p:custDataLst>
                <p:tags r:id="rId9"/>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PA-Flowchart: Manual Input 27">
              <a:extLst>
                <a:ext uri="{FF2B5EF4-FFF2-40B4-BE49-F238E27FC236}">
                  <a16:creationId xmlns:a16="http://schemas.microsoft.com/office/drawing/2014/main" xmlns="" id="{00ED2426-FD18-4BF6-8545-27FE140AD8EA}"/>
                </a:ext>
              </a:extLst>
            </p:cNvPr>
            <p:cNvSpPr/>
            <p:nvPr>
              <p:custDataLst>
                <p:tags r:id="rId10"/>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PA-矩形 28">
              <a:extLst>
                <a:ext uri="{FF2B5EF4-FFF2-40B4-BE49-F238E27FC236}">
                  <a16:creationId xmlns:a16="http://schemas.microsoft.com/office/drawing/2014/main" xmlns="" id="{88914AD6-8B84-44FD-9B70-D996A6865FBB}"/>
                </a:ext>
              </a:extLst>
            </p:cNvPr>
            <p:cNvSpPr/>
            <p:nvPr>
              <p:custDataLst>
                <p:tags r:id="rId11"/>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9" name="PA-文本框 21">
            <a:extLst>
              <a:ext uri="{FF2B5EF4-FFF2-40B4-BE49-F238E27FC236}">
                <a16:creationId xmlns:a16="http://schemas.microsoft.com/office/drawing/2014/main" xmlns="" id="{FDF0E6E6-E486-4ECA-81FF-CA5274A510BF}"/>
              </a:ext>
            </a:extLst>
          </p:cNvPr>
          <p:cNvSpPr txBox="1"/>
          <p:nvPr>
            <p:custDataLst>
              <p:tags r:id="rId6"/>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一、第二次世界大战后资本主义的变化及其实质</a:t>
            </a:r>
          </a:p>
        </p:txBody>
      </p:sp>
      <p:sp>
        <p:nvSpPr>
          <p:cNvPr id="60" name="矩形 4">
            <a:extLst>
              <a:ext uri="{FF2B5EF4-FFF2-40B4-BE49-F238E27FC236}">
                <a16:creationId xmlns:a16="http://schemas.microsoft.com/office/drawing/2014/main" xmlns="" id="{B76E74A5-1C77-4F86-BA04-E2C25D005CF8}"/>
              </a:ext>
            </a:extLst>
          </p:cNvPr>
          <p:cNvSpPr>
            <a:spLocks noChangeArrowheads="1"/>
          </p:cNvSpPr>
          <p:nvPr/>
        </p:nvSpPr>
        <p:spPr bwMode="auto">
          <a:xfrm>
            <a:off x="990738" y="1786377"/>
            <a:ext cx="6196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变化的实质</a:t>
            </a:r>
          </a:p>
        </p:txBody>
      </p:sp>
      <p:sp>
        <p:nvSpPr>
          <p:cNvPr id="61" name="PA-圆角矩形 34">
            <a:extLst>
              <a:ext uri="{FF2B5EF4-FFF2-40B4-BE49-F238E27FC236}">
                <a16:creationId xmlns:a16="http://schemas.microsoft.com/office/drawing/2014/main" xmlns="" id="{061FBA95-6A19-4E7D-8204-07FC9AF036C4}"/>
              </a:ext>
            </a:extLst>
          </p:cNvPr>
          <p:cNvSpPr/>
          <p:nvPr>
            <p:custDataLst>
              <p:tags r:id="rId7"/>
            </p:custDataLst>
          </p:nvPr>
        </p:nvSpPr>
        <p:spPr>
          <a:xfrm>
            <a:off x="2901274" y="1064542"/>
            <a:ext cx="6389453" cy="630237"/>
          </a:xfrm>
          <a:prstGeom prst="roundRect">
            <a:avLst>
              <a:gd name="adj" fmla="val 50000"/>
            </a:avLst>
          </a:prstGeom>
          <a:solidFill>
            <a:srgbClr val="B26A37"/>
          </a:solidFill>
          <a:ln w="31750" cap="flat" cmpd="sng" algn="ctr">
            <a:solidFill>
              <a:srgbClr val="B26A3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（二）变化的原因和实质</a:t>
            </a:r>
          </a:p>
        </p:txBody>
      </p:sp>
    </p:spTree>
    <p:extLst>
      <p:ext uri="{BB962C8B-B14F-4D97-AF65-F5344CB8AC3E}">
        <p14:creationId xmlns:p14="http://schemas.microsoft.com/office/powerpoint/2010/main" val="87223504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lvl="0" algn="just"/>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一、资本主义从自由竞争到垄断</a:t>
            </a:r>
          </a:p>
        </p:txBody>
      </p:sp>
      <p:sp>
        <p:nvSpPr>
          <p:cNvPr id="51" name="圆角矩形 19">
            <a:extLst>
              <a:ext uri="{FF2B5EF4-FFF2-40B4-BE49-F238E27FC236}">
                <a16:creationId xmlns:a16="http://schemas.microsoft.com/office/drawing/2014/main" xmlns="" id="{6AF2A0F6-0F3F-41C7-AA26-1FD7BA9A7FEE}"/>
              </a:ext>
            </a:extLst>
          </p:cNvPr>
          <p:cNvSpPr/>
          <p:nvPr/>
        </p:nvSpPr>
        <p:spPr>
          <a:xfrm>
            <a:off x="4544158" y="1657172"/>
            <a:ext cx="3165211" cy="804862"/>
          </a:xfrm>
          <a:prstGeom prst="roundRect">
            <a:avLst/>
          </a:pr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Aft>
                <a:spcPct val="35000"/>
              </a:spcAft>
              <a:buNone/>
            </a:pPr>
            <a:r>
              <a:rPr lang="zh-CN" altLang="en-US" sz="2400" b="1" dirty="0">
                <a:solidFill>
                  <a:schemeClr val="bg1"/>
                </a:solidFill>
                <a:latin typeface="Arial" panose="020B0604020202020204" pitchFamily="34" charset="0"/>
                <a:sym typeface="Arial" panose="020B0604020202020204" pitchFamily="34" charset="0"/>
              </a:rPr>
              <a:t>自由竞争资本主义</a:t>
            </a:r>
          </a:p>
        </p:txBody>
      </p:sp>
      <p:sp>
        <p:nvSpPr>
          <p:cNvPr id="52" name="圆角矩形 37">
            <a:extLst>
              <a:ext uri="{FF2B5EF4-FFF2-40B4-BE49-F238E27FC236}">
                <a16:creationId xmlns:a16="http://schemas.microsoft.com/office/drawing/2014/main" xmlns="" id="{D7390256-7B4A-4AE3-8439-3DF84F442D53}"/>
              </a:ext>
            </a:extLst>
          </p:cNvPr>
          <p:cNvSpPr/>
          <p:nvPr/>
        </p:nvSpPr>
        <p:spPr>
          <a:xfrm>
            <a:off x="8531489" y="1645590"/>
            <a:ext cx="3165211" cy="806450"/>
          </a:xfrm>
          <a:prstGeom prst="roundRect">
            <a:avLst/>
          </a:pr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Aft>
                <a:spcPct val="35000"/>
              </a:spcAft>
              <a:buNone/>
            </a:pPr>
            <a:r>
              <a:rPr lang="zh-CN" altLang="en-US" sz="2400" b="1">
                <a:solidFill>
                  <a:schemeClr val="bg1"/>
                </a:solidFill>
                <a:latin typeface="Arial" panose="020B0604020202020204" pitchFamily="34" charset="0"/>
                <a:sym typeface="Arial" panose="020B0604020202020204" pitchFamily="34" charset="0"/>
              </a:rPr>
              <a:t> 垄断资本主义</a:t>
            </a:r>
          </a:p>
        </p:txBody>
      </p:sp>
      <p:cxnSp>
        <p:nvCxnSpPr>
          <p:cNvPr id="53" name="直接箭头连接符 2">
            <a:extLst>
              <a:ext uri="{FF2B5EF4-FFF2-40B4-BE49-F238E27FC236}">
                <a16:creationId xmlns:a16="http://schemas.microsoft.com/office/drawing/2014/main" xmlns="" id="{F2F3DCB5-97B9-426C-92D6-7C4658B0CDE2}"/>
              </a:ext>
            </a:extLst>
          </p:cNvPr>
          <p:cNvCxnSpPr>
            <a:cxnSpLocks noChangeShapeType="1"/>
          </p:cNvCxnSpPr>
          <p:nvPr/>
        </p:nvCxnSpPr>
        <p:spPr bwMode="auto">
          <a:xfrm>
            <a:off x="1107846" y="3931297"/>
            <a:ext cx="10198783" cy="0"/>
          </a:xfrm>
          <a:prstGeom prst="straightConnector1">
            <a:avLst/>
          </a:prstGeom>
          <a:ln w="57150">
            <a:headEnd type="none" w="med" len="med"/>
            <a:tailEnd type="triangle" w="med" len="med"/>
          </a:ln>
          <a:extLst>
            <a:ext uri="{909E8E84-426E-40DD-AFC4-6F175D3DCCD1}">
              <a14:hiddenFill xmlns:a14="http://schemas.microsoft.com/office/drawing/2010/main">
                <a:noFill/>
              </a14:hiddenFill>
            </a:ext>
          </a:extLst>
        </p:spPr>
        <p:style>
          <a:lnRef idx="1">
            <a:schemeClr val="accent3"/>
          </a:lnRef>
          <a:fillRef idx="0">
            <a:schemeClr val="accent3"/>
          </a:fillRef>
          <a:effectRef idx="0">
            <a:schemeClr val="accent3"/>
          </a:effectRef>
          <a:fontRef idx="minor">
            <a:schemeClr val="tx1"/>
          </a:fontRef>
        </p:style>
      </p:cxnSp>
      <p:sp>
        <p:nvSpPr>
          <p:cNvPr id="65" name="任意多边形 22">
            <a:extLst>
              <a:ext uri="{FF2B5EF4-FFF2-40B4-BE49-F238E27FC236}">
                <a16:creationId xmlns:a16="http://schemas.microsoft.com/office/drawing/2014/main" xmlns="" id="{A71898B2-5A03-4DE6-B4B2-335FA2680EB2}"/>
              </a:ext>
            </a:extLst>
          </p:cNvPr>
          <p:cNvSpPr/>
          <p:nvPr/>
        </p:nvSpPr>
        <p:spPr>
          <a:xfrm>
            <a:off x="3480108" y="4261375"/>
            <a:ext cx="2272750" cy="808037"/>
          </a:xfrm>
          <a:custGeom>
            <a:avLst/>
            <a:gdLst>
              <a:gd name="connsiteX0" fmla="*/ 0 w 1042590"/>
              <a:gd name="connsiteY0" fmla="*/ 0 h 650986"/>
              <a:gd name="connsiteX1" fmla="*/ 1042590 w 1042590"/>
              <a:gd name="connsiteY1" fmla="*/ 0 h 650986"/>
              <a:gd name="connsiteX2" fmla="*/ 1042590 w 1042590"/>
              <a:gd name="connsiteY2" fmla="*/ 650986 h 650986"/>
              <a:gd name="connsiteX3" fmla="*/ 0 w 1042590"/>
              <a:gd name="connsiteY3" fmla="*/ 650986 h 650986"/>
              <a:gd name="connsiteX4" fmla="*/ 0 w 1042590"/>
              <a:gd name="connsiteY4" fmla="*/ 0 h 650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90" h="650986">
                <a:moveTo>
                  <a:pt x="0" y="0"/>
                </a:moveTo>
                <a:lnTo>
                  <a:pt x="1042590" y="0"/>
                </a:lnTo>
                <a:lnTo>
                  <a:pt x="1042590" y="650986"/>
                </a:lnTo>
                <a:lnTo>
                  <a:pt x="0" y="650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defRPr/>
            </a:pPr>
            <a:r>
              <a:rPr lang="en-US" altLang="zh-CN" sz="2400" dirty="0">
                <a:solidFill>
                  <a:srgbClr val="000000"/>
                </a:solidFill>
                <a:latin typeface="Arial" panose="020B0604020202020204" pitchFamily="34" charset="0"/>
                <a:sym typeface="Arial" panose="020B0604020202020204" pitchFamily="34" charset="0"/>
              </a:rPr>
              <a:t>19</a:t>
            </a:r>
            <a:r>
              <a:rPr lang="zh-CN" altLang="en-US" sz="2400" dirty="0">
                <a:solidFill>
                  <a:srgbClr val="000000"/>
                </a:solidFill>
                <a:latin typeface="Arial" panose="020B0604020202020204" pitchFamily="34" charset="0"/>
                <a:sym typeface="Arial" panose="020B0604020202020204" pitchFamily="34" charset="0"/>
              </a:rPr>
              <a:t>世纪</a:t>
            </a:r>
            <a:endParaRPr lang="en-US" altLang="zh-CN" sz="2400" dirty="0">
              <a:solidFill>
                <a:srgbClr val="000000"/>
              </a:solidFill>
              <a:latin typeface="Arial" panose="020B0604020202020204" pitchFamily="34" charset="0"/>
              <a:sym typeface="Arial" panose="020B0604020202020204" pitchFamily="34" charset="0"/>
            </a:endParaRPr>
          </a:p>
          <a:p>
            <a:pPr algn="ctr" eaLnBrk="1" hangingPunct="1">
              <a:lnSpc>
                <a:spcPct val="100000"/>
              </a:lnSpc>
              <a:spcBef>
                <a:spcPct val="0"/>
              </a:spcBef>
              <a:buFontTx/>
              <a:buNone/>
              <a:defRPr/>
            </a:pPr>
            <a:r>
              <a:rPr lang="en-US" altLang="zh-CN" sz="2400" dirty="0">
                <a:solidFill>
                  <a:srgbClr val="000000"/>
                </a:solidFill>
                <a:latin typeface="Arial" panose="020B0604020202020204" pitchFamily="34" charset="0"/>
                <a:sym typeface="Arial" panose="020B0604020202020204" pitchFamily="34" charset="0"/>
              </a:rPr>
              <a:t>70</a:t>
            </a:r>
            <a:r>
              <a:rPr lang="zh-CN" altLang="en-US" sz="2400" dirty="0">
                <a:solidFill>
                  <a:srgbClr val="000000"/>
                </a:solidFill>
                <a:latin typeface="Arial" panose="020B0604020202020204" pitchFamily="34" charset="0"/>
                <a:sym typeface="Arial" panose="020B0604020202020204" pitchFamily="34" charset="0"/>
              </a:rPr>
              <a:t>年代</a:t>
            </a:r>
          </a:p>
        </p:txBody>
      </p:sp>
      <p:sp>
        <p:nvSpPr>
          <p:cNvPr id="69" name="任意多边形 26">
            <a:extLst>
              <a:ext uri="{FF2B5EF4-FFF2-40B4-BE49-F238E27FC236}">
                <a16:creationId xmlns:a16="http://schemas.microsoft.com/office/drawing/2014/main" xmlns="" id="{AB9C9A63-41BC-4325-BA14-9F0038CD96AE}"/>
              </a:ext>
            </a:extLst>
          </p:cNvPr>
          <p:cNvSpPr/>
          <p:nvPr/>
        </p:nvSpPr>
        <p:spPr>
          <a:xfrm>
            <a:off x="8913201" y="4267724"/>
            <a:ext cx="1615317" cy="795337"/>
          </a:xfrm>
          <a:custGeom>
            <a:avLst/>
            <a:gdLst>
              <a:gd name="connsiteX0" fmla="*/ 0 w 1042590"/>
              <a:gd name="connsiteY0" fmla="*/ 0 h 650986"/>
              <a:gd name="connsiteX1" fmla="*/ 1042590 w 1042590"/>
              <a:gd name="connsiteY1" fmla="*/ 0 h 650986"/>
              <a:gd name="connsiteX2" fmla="*/ 1042590 w 1042590"/>
              <a:gd name="connsiteY2" fmla="*/ 650986 h 650986"/>
              <a:gd name="connsiteX3" fmla="*/ 0 w 1042590"/>
              <a:gd name="connsiteY3" fmla="*/ 650986 h 650986"/>
              <a:gd name="connsiteX4" fmla="*/ 0 w 1042590"/>
              <a:gd name="connsiteY4" fmla="*/ 0 h 650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90" h="650986">
                <a:moveTo>
                  <a:pt x="0" y="0"/>
                </a:moveTo>
                <a:lnTo>
                  <a:pt x="1042590" y="0"/>
                </a:lnTo>
                <a:lnTo>
                  <a:pt x="1042590" y="650986"/>
                </a:lnTo>
                <a:lnTo>
                  <a:pt x="0" y="650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defRPr/>
            </a:pPr>
            <a:r>
              <a:rPr lang="en-US" altLang="zh-CN" sz="2400" dirty="0">
                <a:solidFill>
                  <a:srgbClr val="000000"/>
                </a:solidFill>
                <a:latin typeface="Arial" panose="020B0604020202020204" pitchFamily="34" charset="0"/>
                <a:sym typeface="Arial" panose="020B0604020202020204" pitchFamily="34" charset="0"/>
              </a:rPr>
              <a:t>19</a:t>
            </a:r>
            <a:r>
              <a:rPr lang="zh-CN" altLang="en-US" sz="2400" dirty="0">
                <a:solidFill>
                  <a:srgbClr val="000000"/>
                </a:solidFill>
                <a:latin typeface="Arial" panose="020B0604020202020204" pitchFamily="34" charset="0"/>
                <a:sym typeface="Arial" panose="020B0604020202020204" pitchFamily="34" charset="0"/>
              </a:rPr>
              <a:t>世纪末</a:t>
            </a:r>
            <a:r>
              <a:rPr lang="en-US" altLang="zh-CN" sz="2400" dirty="0">
                <a:solidFill>
                  <a:srgbClr val="000000"/>
                </a:solidFill>
                <a:latin typeface="Arial" panose="020B0604020202020204" pitchFamily="34" charset="0"/>
                <a:sym typeface="Arial" panose="020B0604020202020204" pitchFamily="34" charset="0"/>
              </a:rPr>
              <a:t>20</a:t>
            </a:r>
            <a:r>
              <a:rPr lang="zh-CN" altLang="en-US" sz="2400" dirty="0">
                <a:solidFill>
                  <a:srgbClr val="000000"/>
                </a:solidFill>
                <a:latin typeface="Arial" panose="020B0604020202020204" pitchFamily="34" charset="0"/>
                <a:sym typeface="Arial" panose="020B0604020202020204" pitchFamily="34" charset="0"/>
              </a:rPr>
              <a:t>世纪初</a:t>
            </a:r>
          </a:p>
        </p:txBody>
      </p:sp>
      <p:sp>
        <p:nvSpPr>
          <p:cNvPr id="71" name="椭圆 70">
            <a:extLst>
              <a:ext uri="{FF2B5EF4-FFF2-40B4-BE49-F238E27FC236}">
                <a16:creationId xmlns:a16="http://schemas.microsoft.com/office/drawing/2014/main" xmlns="" id="{28FCF691-8353-4C31-B454-004B31233A10}"/>
              </a:ext>
            </a:extLst>
          </p:cNvPr>
          <p:cNvSpPr/>
          <p:nvPr/>
        </p:nvSpPr>
        <p:spPr>
          <a:xfrm>
            <a:off x="872672" y="3356597"/>
            <a:ext cx="2826236" cy="1149401"/>
          </a:xfrm>
          <a:prstGeom prst="ellipse">
            <a:avLst/>
          </a:pr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Aft>
                <a:spcPct val="35000"/>
              </a:spcAft>
              <a:buNone/>
            </a:pPr>
            <a:r>
              <a:rPr lang="zh-CN" altLang="en-US" sz="2400" b="1" dirty="0">
                <a:solidFill>
                  <a:schemeClr val="bg1"/>
                </a:solidFill>
                <a:latin typeface="Arial" panose="020B0604020202020204" pitchFamily="34" charset="0"/>
                <a:sym typeface="Arial" panose="020B0604020202020204" pitchFamily="34" charset="0"/>
              </a:rPr>
              <a:t>自由竞争阶段</a:t>
            </a:r>
          </a:p>
        </p:txBody>
      </p:sp>
      <p:sp>
        <p:nvSpPr>
          <p:cNvPr id="72" name="椭圆 71">
            <a:extLst>
              <a:ext uri="{FF2B5EF4-FFF2-40B4-BE49-F238E27FC236}">
                <a16:creationId xmlns:a16="http://schemas.microsoft.com/office/drawing/2014/main" xmlns="" id="{3C16C8F5-C924-4FE3-BC2C-1760BD3522B6}"/>
              </a:ext>
            </a:extLst>
          </p:cNvPr>
          <p:cNvSpPr/>
          <p:nvPr/>
        </p:nvSpPr>
        <p:spPr>
          <a:xfrm>
            <a:off x="5671565" y="3356597"/>
            <a:ext cx="2826236" cy="1149401"/>
          </a:xfrm>
          <a:prstGeom prst="ellipse">
            <a:avLst/>
          </a:pr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Aft>
                <a:spcPct val="35000"/>
              </a:spcAft>
              <a:buNone/>
            </a:pPr>
            <a:r>
              <a:rPr lang="zh-CN" altLang="en-US" sz="2400" b="1" dirty="0">
                <a:solidFill>
                  <a:schemeClr val="bg1"/>
                </a:solidFill>
                <a:latin typeface="Arial" panose="020B0604020202020204" pitchFamily="34" charset="0"/>
                <a:sym typeface="Arial" panose="020B0604020202020204" pitchFamily="34" charset="0"/>
              </a:rPr>
              <a:t>逐步向垄断资本主义发展</a:t>
            </a:r>
          </a:p>
        </p:txBody>
      </p:sp>
      <p:sp>
        <p:nvSpPr>
          <p:cNvPr id="73" name="椭圆 72">
            <a:extLst>
              <a:ext uri="{FF2B5EF4-FFF2-40B4-BE49-F238E27FC236}">
                <a16:creationId xmlns:a16="http://schemas.microsoft.com/office/drawing/2014/main" xmlns="" id="{F60B087B-0AA3-4F09-A4C8-BBA20BD92D0F}"/>
              </a:ext>
            </a:extLst>
          </p:cNvPr>
          <p:cNvSpPr/>
          <p:nvPr/>
        </p:nvSpPr>
        <p:spPr>
          <a:xfrm>
            <a:off x="8340305" y="5187899"/>
            <a:ext cx="2761110" cy="1149401"/>
          </a:xfrm>
          <a:prstGeom prst="ellipse">
            <a:avLst/>
          </a:prstGeom>
          <a:solidFill>
            <a:srgbClr val="B26A37"/>
          </a:solidFill>
          <a:ln>
            <a:solidFill>
              <a:srgbClr val="FCDCA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20" rIns="4572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Aft>
                <a:spcPct val="35000"/>
              </a:spcAft>
              <a:buNone/>
            </a:pPr>
            <a:r>
              <a:rPr lang="zh-CN" altLang="en-US" sz="2400" b="1" dirty="0">
                <a:solidFill>
                  <a:schemeClr val="bg1"/>
                </a:solidFill>
                <a:latin typeface="Arial" panose="020B0604020202020204" pitchFamily="34" charset="0"/>
                <a:sym typeface="Arial" panose="020B0604020202020204" pitchFamily="34" charset="0"/>
              </a:rPr>
              <a:t>垄断资本主义形成</a:t>
            </a:r>
          </a:p>
        </p:txBody>
      </p:sp>
      <p:sp>
        <p:nvSpPr>
          <p:cNvPr id="4" name="等号 3">
            <a:extLst>
              <a:ext uri="{FF2B5EF4-FFF2-40B4-BE49-F238E27FC236}">
                <a16:creationId xmlns:a16="http://schemas.microsoft.com/office/drawing/2014/main" xmlns="" id="{C6987F0E-3F3B-415D-BC9C-4EA9B6E6C127}"/>
              </a:ext>
            </a:extLst>
          </p:cNvPr>
          <p:cNvSpPr/>
          <p:nvPr/>
        </p:nvSpPr>
        <p:spPr>
          <a:xfrm>
            <a:off x="3899106" y="1878811"/>
            <a:ext cx="393757" cy="370032"/>
          </a:xfrm>
          <a:prstGeom prst="mathEqual">
            <a:avLst/>
          </a:prstGeom>
          <a:solidFill>
            <a:srgbClr val="C87E4C"/>
          </a:solidFill>
          <a:ln>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圆角 28">
            <a:extLst>
              <a:ext uri="{FF2B5EF4-FFF2-40B4-BE49-F238E27FC236}">
                <a16:creationId xmlns:a16="http://schemas.microsoft.com/office/drawing/2014/main" xmlns="" id="{2F049E59-81FE-4D2A-9C5C-E39FB01EA786}"/>
              </a:ext>
            </a:extLst>
          </p:cNvPr>
          <p:cNvSpPr/>
          <p:nvPr/>
        </p:nvSpPr>
        <p:spPr>
          <a:xfrm>
            <a:off x="482600" y="1657172"/>
            <a:ext cx="3165211" cy="794868"/>
          </a:xfrm>
          <a:prstGeom prst="roundRect">
            <a:avLst/>
          </a:prstGeom>
          <a:solidFill>
            <a:srgbClr val="C87E4C"/>
          </a:solidFill>
          <a:ln>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spcAft>
                <a:spcPct val="35000"/>
              </a:spcAft>
              <a:defRPr/>
            </a:pPr>
            <a:r>
              <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资本主义</a:t>
            </a:r>
          </a:p>
        </p:txBody>
      </p:sp>
      <p:sp>
        <p:nvSpPr>
          <p:cNvPr id="5" name="箭头: V 形 4">
            <a:extLst>
              <a:ext uri="{FF2B5EF4-FFF2-40B4-BE49-F238E27FC236}">
                <a16:creationId xmlns:a16="http://schemas.microsoft.com/office/drawing/2014/main" xmlns="" id="{30902A23-D840-4A67-808B-12FE9048004D}"/>
              </a:ext>
            </a:extLst>
          </p:cNvPr>
          <p:cNvSpPr/>
          <p:nvPr/>
        </p:nvSpPr>
        <p:spPr>
          <a:xfrm>
            <a:off x="7960664" y="1867628"/>
            <a:ext cx="319530" cy="370827"/>
          </a:xfrm>
          <a:prstGeom prst="chevron">
            <a:avLst/>
          </a:prstGeom>
          <a:solidFill>
            <a:srgbClr val="C87E4C"/>
          </a:solidFill>
          <a:ln>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a:extLst>
              <a:ext uri="{FF2B5EF4-FFF2-40B4-BE49-F238E27FC236}">
                <a16:creationId xmlns:a16="http://schemas.microsoft.com/office/drawing/2014/main" xmlns="" id="{9B494C58-AFAF-4888-A4D0-375439ED66B9}"/>
              </a:ext>
            </a:extLst>
          </p:cNvPr>
          <p:cNvSpPr/>
          <p:nvPr/>
        </p:nvSpPr>
        <p:spPr>
          <a:xfrm>
            <a:off x="4488879" y="3749942"/>
            <a:ext cx="362710" cy="362710"/>
          </a:xfrm>
          <a:prstGeom prst="ellipse">
            <a:avLst/>
          </a:prstGeom>
          <a:solidFill>
            <a:srgbClr val="B26A37"/>
          </a:solidFill>
          <a:ln w="57150">
            <a:solidFill>
              <a:srgbClr val="E5C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椭圆 22">
            <a:extLst>
              <a:ext uri="{FF2B5EF4-FFF2-40B4-BE49-F238E27FC236}">
                <a16:creationId xmlns:a16="http://schemas.microsoft.com/office/drawing/2014/main" xmlns="" id="{407D7831-AA19-4632-A4F1-F552D84A4C07}"/>
              </a:ext>
            </a:extLst>
          </p:cNvPr>
          <p:cNvSpPr/>
          <p:nvPr/>
        </p:nvSpPr>
        <p:spPr>
          <a:xfrm>
            <a:off x="9539505" y="3749942"/>
            <a:ext cx="362710" cy="362710"/>
          </a:xfrm>
          <a:prstGeom prst="ellipse">
            <a:avLst/>
          </a:prstGeom>
          <a:solidFill>
            <a:srgbClr val="B26A37"/>
          </a:solidFill>
          <a:ln w="57150">
            <a:solidFill>
              <a:srgbClr val="E5C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60">
            <a:hlinkClick r:id="rId2" action="ppaction://hlinksldjump"/>
            <a:extLst>
              <a:ext uri="{FF2B5EF4-FFF2-40B4-BE49-F238E27FC236}">
                <a16:creationId xmlns:a16="http://schemas.microsoft.com/office/drawing/2014/main" xmlns="" id="{7BB0EBF2-E3A9-486C-8F00-8BC7B0DF971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7526" y="6176297"/>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436338"/>
      </p:ext>
    </p:extLst>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A-组合 19">
            <a:extLst>
              <a:ext uri="{FF2B5EF4-FFF2-40B4-BE49-F238E27FC236}">
                <a16:creationId xmlns:a16="http://schemas.microsoft.com/office/drawing/2014/main" xmlns="" id="{FB9C16A0-7DAB-46BA-A44C-97D41C72A2FC}"/>
              </a:ext>
            </a:extLst>
          </p:cNvPr>
          <p:cNvGrpSpPr/>
          <p:nvPr>
            <p:custDataLst>
              <p:tags r:id="rId1"/>
            </p:custDataLst>
          </p:nvPr>
        </p:nvGrpSpPr>
        <p:grpSpPr>
          <a:xfrm>
            <a:off x="594810" y="1121475"/>
            <a:ext cx="11002381" cy="5521643"/>
            <a:chOff x="684794" y="1121475"/>
            <a:chExt cx="11002381" cy="5521643"/>
          </a:xfrm>
        </p:grpSpPr>
        <p:sp>
          <p:nvSpPr>
            <p:cNvPr id="15" name="PA-十字箭头 14">
              <a:extLst>
                <a:ext uri="{FF2B5EF4-FFF2-40B4-BE49-F238E27FC236}">
                  <a16:creationId xmlns:a16="http://schemas.microsoft.com/office/drawing/2014/main" xmlns="" id="{1E12522A-47CD-4C5E-81C0-8A818BBF8788}"/>
                </a:ext>
              </a:extLst>
            </p:cNvPr>
            <p:cNvSpPr/>
            <p:nvPr>
              <p:custDataLst>
                <p:tags r:id="rId8"/>
              </p:custDataLst>
            </p:nvPr>
          </p:nvSpPr>
          <p:spPr>
            <a:xfrm>
              <a:off x="684794" y="1121475"/>
              <a:ext cx="5521643" cy="5521643"/>
            </a:xfrm>
            <a:prstGeom prst="quadArrow">
              <a:avLst>
                <a:gd name="adj1" fmla="val 2000"/>
                <a:gd name="adj2" fmla="val 4000"/>
                <a:gd name="adj3" fmla="val 5000"/>
              </a:avLst>
            </a:prstGeom>
            <a:solidFill>
              <a:srgbClr val="990000"/>
            </a:solidFill>
            <a:ln>
              <a:solidFill>
                <a:srgbClr val="990000"/>
              </a:solidFill>
            </a:ln>
          </p:spPr>
          <p:style>
            <a:lnRef idx="0">
              <a:schemeClr val="dk1">
                <a:hueOff val="0"/>
                <a:satOff val="0"/>
                <a:lumOff val="0"/>
                <a:alphaOff val="0"/>
              </a:schemeClr>
            </a:lnRef>
            <a:fillRef idx="1">
              <a:schemeClr val="accent2">
                <a:tint val="55000"/>
                <a:hueOff val="0"/>
                <a:satOff val="0"/>
                <a:lumOff val="0"/>
                <a:alphaOff val="0"/>
              </a:schemeClr>
            </a:fillRef>
            <a:effectRef idx="0">
              <a:schemeClr val="accent2">
                <a:tint val="55000"/>
                <a:hueOff val="0"/>
                <a:satOff val="0"/>
                <a:lumOff val="0"/>
                <a:alphaOff val="0"/>
              </a:schemeClr>
            </a:effectRef>
            <a:fontRef idx="minor">
              <a:schemeClr val="dk1">
                <a:hueOff val="0"/>
                <a:satOff val="0"/>
                <a:lumOff val="0"/>
                <a:alphaOff val="0"/>
              </a:schemeClr>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PA-任意多边形 15">
              <a:extLst>
                <a:ext uri="{FF2B5EF4-FFF2-40B4-BE49-F238E27FC236}">
                  <a16:creationId xmlns:a16="http://schemas.microsoft.com/office/drawing/2014/main" xmlns="" id="{6C5EA6CF-61BD-4F81-BB50-2B05AD67FEB4}"/>
                </a:ext>
              </a:extLst>
            </p:cNvPr>
            <p:cNvSpPr/>
            <p:nvPr>
              <p:custDataLst>
                <p:tags r:id="rId9"/>
              </p:custDataLst>
            </p:nvPr>
          </p:nvSpPr>
          <p:spPr>
            <a:xfrm>
              <a:off x="962130" y="1406946"/>
              <a:ext cx="2196360" cy="2196360"/>
            </a:xfrm>
            <a:custGeom>
              <a:avLst/>
              <a:gdLst>
                <a:gd name="connsiteX0" fmla="*/ 0 w 2362200"/>
                <a:gd name="connsiteY0" fmla="*/ 393708 h 2362200"/>
                <a:gd name="connsiteX1" fmla="*/ 393708 w 2362200"/>
                <a:gd name="connsiteY1" fmla="*/ 0 h 2362200"/>
                <a:gd name="connsiteX2" fmla="*/ 1968492 w 2362200"/>
                <a:gd name="connsiteY2" fmla="*/ 0 h 2362200"/>
                <a:gd name="connsiteX3" fmla="*/ 2362200 w 2362200"/>
                <a:gd name="connsiteY3" fmla="*/ 393708 h 2362200"/>
                <a:gd name="connsiteX4" fmla="*/ 2362200 w 2362200"/>
                <a:gd name="connsiteY4" fmla="*/ 1968492 h 2362200"/>
                <a:gd name="connsiteX5" fmla="*/ 1968492 w 2362200"/>
                <a:gd name="connsiteY5" fmla="*/ 2362200 h 2362200"/>
                <a:gd name="connsiteX6" fmla="*/ 393708 w 2362200"/>
                <a:gd name="connsiteY6" fmla="*/ 2362200 h 2362200"/>
                <a:gd name="connsiteX7" fmla="*/ 0 w 2362200"/>
                <a:gd name="connsiteY7" fmla="*/ 1968492 h 2362200"/>
                <a:gd name="connsiteX8" fmla="*/ 0 w 2362200"/>
                <a:gd name="connsiteY8" fmla="*/ 393708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2200" h="2362200">
                  <a:moveTo>
                    <a:pt x="0" y="393708"/>
                  </a:moveTo>
                  <a:cubicBezTo>
                    <a:pt x="0" y="176269"/>
                    <a:pt x="176269" y="0"/>
                    <a:pt x="393708" y="0"/>
                  </a:cubicBezTo>
                  <a:lnTo>
                    <a:pt x="1968492" y="0"/>
                  </a:lnTo>
                  <a:cubicBezTo>
                    <a:pt x="2185931" y="0"/>
                    <a:pt x="2362200" y="176269"/>
                    <a:pt x="2362200" y="393708"/>
                  </a:cubicBezTo>
                  <a:lnTo>
                    <a:pt x="2362200" y="1968492"/>
                  </a:lnTo>
                  <a:cubicBezTo>
                    <a:pt x="2362200" y="2185931"/>
                    <a:pt x="2185931" y="2362200"/>
                    <a:pt x="1968492" y="2362200"/>
                  </a:cubicBezTo>
                  <a:lnTo>
                    <a:pt x="393708" y="2362200"/>
                  </a:lnTo>
                  <a:cubicBezTo>
                    <a:pt x="176269" y="2362200"/>
                    <a:pt x="0" y="2185931"/>
                    <a:pt x="0" y="1968492"/>
                  </a:cubicBezTo>
                  <a:lnTo>
                    <a:pt x="0" y="393708"/>
                  </a:lnTo>
                  <a:close/>
                </a:path>
              </a:pathLst>
            </a:custGeom>
            <a:solidFill>
              <a:srgbClr val="FC7774"/>
            </a:solidFill>
          </p:spPr>
          <p:style>
            <a:lnRef idx="2">
              <a:schemeClr val="lt1">
                <a:hueOff val="0"/>
                <a:satOff val="0"/>
                <a:lumOff val="0"/>
                <a:alphaOff val="0"/>
              </a:schemeClr>
            </a:lnRef>
            <a:fillRef idx="1">
              <a:schemeClr val="accent2">
                <a:shade val="50000"/>
                <a:hueOff val="0"/>
                <a:satOff val="0"/>
                <a:lumOff val="0"/>
                <a:alphaOff val="0"/>
              </a:schemeClr>
            </a:fillRef>
            <a:effectRef idx="0">
              <a:schemeClr val="accent2">
                <a:shade val="50000"/>
                <a:hueOff val="0"/>
                <a:satOff val="0"/>
                <a:lumOff val="0"/>
                <a:alphaOff val="0"/>
              </a:schemeClr>
            </a:effectRef>
            <a:fontRef idx="minor">
              <a:schemeClr val="lt1"/>
            </a:fontRef>
          </p:style>
          <p:txBody>
            <a:bodyPr spcFirstLastPara="0" vert="horz" wrap="square" lIns="206753" tIns="206753" rIns="206753" bIns="206753" numCol="1" spcCol="1270" anchor="ctr" anchorCtr="0">
              <a:noAutofit/>
            </a:bodyPr>
            <a:lstStyle/>
            <a:p>
              <a:pPr marL="0" marR="0" lvl="0" indent="0" algn="ctr" defTabSz="106680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没有改变资本主义制度的本质</a:t>
              </a:r>
            </a:p>
          </p:txBody>
        </p:sp>
        <p:sp>
          <p:nvSpPr>
            <p:cNvPr id="17" name="PA-任意多边形 16">
              <a:extLst>
                <a:ext uri="{FF2B5EF4-FFF2-40B4-BE49-F238E27FC236}">
                  <a16:creationId xmlns:a16="http://schemas.microsoft.com/office/drawing/2014/main" xmlns="" id="{4B2CCC02-9E1E-4909-A59C-1E04B6692049}"/>
                </a:ext>
              </a:extLst>
            </p:cNvPr>
            <p:cNvSpPr/>
            <p:nvPr>
              <p:custDataLst>
                <p:tags r:id="rId10"/>
              </p:custDataLst>
            </p:nvPr>
          </p:nvSpPr>
          <p:spPr>
            <a:xfrm>
              <a:off x="3737715" y="1406946"/>
              <a:ext cx="2196360" cy="2196360"/>
            </a:xfrm>
            <a:custGeom>
              <a:avLst/>
              <a:gdLst>
                <a:gd name="connsiteX0" fmla="*/ 0 w 2362200"/>
                <a:gd name="connsiteY0" fmla="*/ 393708 h 2362200"/>
                <a:gd name="connsiteX1" fmla="*/ 393708 w 2362200"/>
                <a:gd name="connsiteY1" fmla="*/ 0 h 2362200"/>
                <a:gd name="connsiteX2" fmla="*/ 1968492 w 2362200"/>
                <a:gd name="connsiteY2" fmla="*/ 0 h 2362200"/>
                <a:gd name="connsiteX3" fmla="*/ 2362200 w 2362200"/>
                <a:gd name="connsiteY3" fmla="*/ 393708 h 2362200"/>
                <a:gd name="connsiteX4" fmla="*/ 2362200 w 2362200"/>
                <a:gd name="connsiteY4" fmla="*/ 1968492 h 2362200"/>
                <a:gd name="connsiteX5" fmla="*/ 1968492 w 2362200"/>
                <a:gd name="connsiteY5" fmla="*/ 2362200 h 2362200"/>
                <a:gd name="connsiteX6" fmla="*/ 393708 w 2362200"/>
                <a:gd name="connsiteY6" fmla="*/ 2362200 h 2362200"/>
                <a:gd name="connsiteX7" fmla="*/ 0 w 2362200"/>
                <a:gd name="connsiteY7" fmla="*/ 1968492 h 2362200"/>
                <a:gd name="connsiteX8" fmla="*/ 0 w 2362200"/>
                <a:gd name="connsiteY8" fmla="*/ 393708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2200" h="2362200">
                  <a:moveTo>
                    <a:pt x="0" y="393708"/>
                  </a:moveTo>
                  <a:cubicBezTo>
                    <a:pt x="0" y="176269"/>
                    <a:pt x="176269" y="0"/>
                    <a:pt x="393708" y="0"/>
                  </a:cubicBezTo>
                  <a:lnTo>
                    <a:pt x="1968492" y="0"/>
                  </a:lnTo>
                  <a:cubicBezTo>
                    <a:pt x="2185931" y="0"/>
                    <a:pt x="2362200" y="176269"/>
                    <a:pt x="2362200" y="393708"/>
                  </a:cubicBezTo>
                  <a:lnTo>
                    <a:pt x="2362200" y="1968492"/>
                  </a:lnTo>
                  <a:cubicBezTo>
                    <a:pt x="2362200" y="2185931"/>
                    <a:pt x="2185931" y="2362200"/>
                    <a:pt x="1968492" y="2362200"/>
                  </a:cubicBezTo>
                  <a:lnTo>
                    <a:pt x="393708" y="2362200"/>
                  </a:lnTo>
                  <a:cubicBezTo>
                    <a:pt x="176269" y="2362200"/>
                    <a:pt x="0" y="2185931"/>
                    <a:pt x="0" y="1968492"/>
                  </a:cubicBezTo>
                  <a:lnTo>
                    <a:pt x="0" y="393708"/>
                  </a:lnTo>
                  <a:close/>
                </a:path>
              </a:pathLst>
            </a:custGeom>
            <a:solidFill>
              <a:srgbClr val="B26A37"/>
            </a:solidFill>
          </p:spPr>
          <p:style>
            <a:lnRef idx="2">
              <a:schemeClr val="lt1">
                <a:hueOff val="0"/>
                <a:satOff val="0"/>
                <a:lumOff val="0"/>
                <a:alphaOff val="0"/>
              </a:schemeClr>
            </a:lnRef>
            <a:fillRef idx="1">
              <a:schemeClr val="accent2">
                <a:shade val="50000"/>
                <a:hueOff val="-295587"/>
                <a:satOff val="3892"/>
                <a:lumOff val="23309"/>
                <a:alphaOff val="0"/>
              </a:schemeClr>
            </a:fillRef>
            <a:effectRef idx="0">
              <a:schemeClr val="accent2">
                <a:shade val="50000"/>
                <a:hueOff val="-295587"/>
                <a:satOff val="3892"/>
                <a:lumOff val="23309"/>
                <a:alphaOff val="0"/>
              </a:schemeClr>
            </a:effectRef>
            <a:fontRef idx="minor">
              <a:schemeClr val="lt1"/>
            </a:fontRef>
          </p:style>
          <p:txBody>
            <a:bodyPr spcFirstLastPara="0" vert="horz" wrap="square" lIns="206753" tIns="206753" rIns="206753" bIns="206753" numCol="1" spcCol="1270" anchor="ctr" anchorCtr="0">
              <a:noAutofit/>
            </a:bodyPr>
            <a:lstStyle/>
            <a:p>
              <a:pPr marL="0" marR="0" lvl="0" indent="0" algn="ctr" defTabSz="106680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没有克服资本主义的基本矛盾</a:t>
              </a:r>
            </a:p>
          </p:txBody>
        </p:sp>
        <p:sp>
          <p:nvSpPr>
            <p:cNvPr id="18" name="PA-任意多边形 17">
              <a:extLst>
                <a:ext uri="{FF2B5EF4-FFF2-40B4-BE49-F238E27FC236}">
                  <a16:creationId xmlns:a16="http://schemas.microsoft.com/office/drawing/2014/main" xmlns="" id="{78366425-84A1-4D96-83FD-93EC60913C47}"/>
                </a:ext>
              </a:extLst>
            </p:cNvPr>
            <p:cNvSpPr/>
            <p:nvPr>
              <p:custDataLst>
                <p:tags r:id="rId11"/>
              </p:custDataLst>
            </p:nvPr>
          </p:nvSpPr>
          <p:spPr>
            <a:xfrm>
              <a:off x="962130" y="4182532"/>
              <a:ext cx="2196360" cy="2196360"/>
            </a:xfrm>
            <a:custGeom>
              <a:avLst/>
              <a:gdLst>
                <a:gd name="connsiteX0" fmla="*/ 0 w 2362200"/>
                <a:gd name="connsiteY0" fmla="*/ 393708 h 2362200"/>
                <a:gd name="connsiteX1" fmla="*/ 393708 w 2362200"/>
                <a:gd name="connsiteY1" fmla="*/ 0 h 2362200"/>
                <a:gd name="connsiteX2" fmla="*/ 1968492 w 2362200"/>
                <a:gd name="connsiteY2" fmla="*/ 0 h 2362200"/>
                <a:gd name="connsiteX3" fmla="*/ 2362200 w 2362200"/>
                <a:gd name="connsiteY3" fmla="*/ 393708 h 2362200"/>
                <a:gd name="connsiteX4" fmla="*/ 2362200 w 2362200"/>
                <a:gd name="connsiteY4" fmla="*/ 1968492 h 2362200"/>
                <a:gd name="connsiteX5" fmla="*/ 1968492 w 2362200"/>
                <a:gd name="connsiteY5" fmla="*/ 2362200 h 2362200"/>
                <a:gd name="connsiteX6" fmla="*/ 393708 w 2362200"/>
                <a:gd name="connsiteY6" fmla="*/ 2362200 h 2362200"/>
                <a:gd name="connsiteX7" fmla="*/ 0 w 2362200"/>
                <a:gd name="connsiteY7" fmla="*/ 1968492 h 2362200"/>
                <a:gd name="connsiteX8" fmla="*/ 0 w 2362200"/>
                <a:gd name="connsiteY8" fmla="*/ 393708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2200" h="2362200">
                  <a:moveTo>
                    <a:pt x="0" y="393708"/>
                  </a:moveTo>
                  <a:cubicBezTo>
                    <a:pt x="0" y="176269"/>
                    <a:pt x="176269" y="0"/>
                    <a:pt x="393708" y="0"/>
                  </a:cubicBezTo>
                  <a:lnTo>
                    <a:pt x="1968492" y="0"/>
                  </a:lnTo>
                  <a:cubicBezTo>
                    <a:pt x="2185931" y="0"/>
                    <a:pt x="2362200" y="176269"/>
                    <a:pt x="2362200" y="393708"/>
                  </a:cubicBezTo>
                  <a:lnTo>
                    <a:pt x="2362200" y="1968492"/>
                  </a:lnTo>
                  <a:cubicBezTo>
                    <a:pt x="2362200" y="2185931"/>
                    <a:pt x="2185931" y="2362200"/>
                    <a:pt x="1968492" y="2362200"/>
                  </a:cubicBezTo>
                  <a:lnTo>
                    <a:pt x="393708" y="2362200"/>
                  </a:lnTo>
                  <a:cubicBezTo>
                    <a:pt x="176269" y="2362200"/>
                    <a:pt x="0" y="2185931"/>
                    <a:pt x="0" y="1968492"/>
                  </a:cubicBezTo>
                  <a:lnTo>
                    <a:pt x="0" y="393708"/>
                  </a:lnTo>
                  <a:close/>
                </a:path>
              </a:pathLst>
            </a:custGeom>
            <a:solidFill>
              <a:srgbClr val="B26A37"/>
            </a:solidFill>
          </p:spPr>
          <p:style>
            <a:lnRef idx="2">
              <a:schemeClr val="lt1">
                <a:hueOff val="0"/>
                <a:satOff val="0"/>
                <a:lumOff val="0"/>
                <a:alphaOff val="0"/>
              </a:schemeClr>
            </a:lnRef>
            <a:fillRef idx="1">
              <a:schemeClr val="accent2">
                <a:shade val="50000"/>
                <a:hueOff val="-591173"/>
                <a:satOff val="7783"/>
                <a:lumOff val="46617"/>
                <a:alphaOff val="0"/>
              </a:schemeClr>
            </a:fillRef>
            <a:effectRef idx="0">
              <a:schemeClr val="accent2">
                <a:shade val="50000"/>
                <a:hueOff val="-591173"/>
                <a:satOff val="7783"/>
                <a:lumOff val="46617"/>
                <a:alphaOff val="0"/>
              </a:schemeClr>
            </a:effectRef>
            <a:fontRef idx="minor">
              <a:schemeClr val="lt1"/>
            </a:fontRef>
          </p:style>
          <p:txBody>
            <a:bodyPr spcFirstLastPara="0" vert="horz" wrap="square" lIns="206753" tIns="206753" rIns="206753" bIns="206753" numCol="1" spcCol="1270" anchor="ctr" anchorCtr="0">
              <a:noAutofit/>
            </a:bodyPr>
            <a:lstStyle/>
            <a:p>
              <a:pPr marL="0" marR="0" lvl="0" indent="0" algn="ctr" defTabSz="106680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没有改变马克思主义关于资本主义的基本论断的科学性</a:t>
              </a:r>
            </a:p>
          </p:txBody>
        </p:sp>
        <p:sp>
          <p:nvSpPr>
            <p:cNvPr id="19" name="PA-任意多边形 18">
              <a:extLst>
                <a:ext uri="{FF2B5EF4-FFF2-40B4-BE49-F238E27FC236}">
                  <a16:creationId xmlns:a16="http://schemas.microsoft.com/office/drawing/2014/main" xmlns="" id="{8D64E83A-736B-426B-B3FA-984C16CAB396}"/>
                </a:ext>
              </a:extLst>
            </p:cNvPr>
            <p:cNvSpPr/>
            <p:nvPr>
              <p:custDataLst>
                <p:tags r:id="rId12"/>
              </p:custDataLst>
            </p:nvPr>
          </p:nvSpPr>
          <p:spPr>
            <a:xfrm>
              <a:off x="3737715" y="4182532"/>
              <a:ext cx="2196360" cy="2196360"/>
            </a:xfrm>
            <a:custGeom>
              <a:avLst/>
              <a:gdLst>
                <a:gd name="connsiteX0" fmla="*/ 0 w 2362200"/>
                <a:gd name="connsiteY0" fmla="*/ 393708 h 2362200"/>
                <a:gd name="connsiteX1" fmla="*/ 393708 w 2362200"/>
                <a:gd name="connsiteY1" fmla="*/ 0 h 2362200"/>
                <a:gd name="connsiteX2" fmla="*/ 1968492 w 2362200"/>
                <a:gd name="connsiteY2" fmla="*/ 0 h 2362200"/>
                <a:gd name="connsiteX3" fmla="*/ 2362200 w 2362200"/>
                <a:gd name="connsiteY3" fmla="*/ 393708 h 2362200"/>
                <a:gd name="connsiteX4" fmla="*/ 2362200 w 2362200"/>
                <a:gd name="connsiteY4" fmla="*/ 1968492 h 2362200"/>
                <a:gd name="connsiteX5" fmla="*/ 1968492 w 2362200"/>
                <a:gd name="connsiteY5" fmla="*/ 2362200 h 2362200"/>
                <a:gd name="connsiteX6" fmla="*/ 393708 w 2362200"/>
                <a:gd name="connsiteY6" fmla="*/ 2362200 h 2362200"/>
                <a:gd name="connsiteX7" fmla="*/ 0 w 2362200"/>
                <a:gd name="connsiteY7" fmla="*/ 1968492 h 2362200"/>
                <a:gd name="connsiteX8" fmla="*/ 0 w 2362200"/>
                <a:gd name="connsiteY8" fmla="*/ 393708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2200" h="2362200">
                  <a:moveTo>
                    <a:pt x="0" y="393708"/>
                  </a:moveTo>
                  <a:cubicBezTo>
                    <a:pt x="0" y="176269"/>
                    <a:pt x="176269" y="0"/>
                    <a:pt x="393708" y="0"/>
                  </a:cubicBezTo>
                  <a:lnTo>
                    <a:pt x="1968492" y="0"/>
                  </a:lnTo>
                  <a:cubicBezTo>
                    <a:pt x="2185931" y="0"/>
                    <a:pt x="2362200" y="176269"/>
                    <a:pt x="2362200" y="393708"/>
                  </a:cubicBezTo>
                  <a:lnTo>
                    <a:pt x="2362200" y="1968492"/>
                  </a:lnTo>
                  <a:cubicBezTo>
                    <a:pt x="2362200" y="2185931"/>
                    <a:pt x="2185931" y="2362200"/>
                    <a:pt x="1968492" y="2362200"/>
                  </a:cubicBezTo>
                  <a:lnTo>
                    <a:pt x="393708" y="2362200"/>
                  </a:lnTo>
                  <a:cubicBezTo>
                    <a:pt x="176269" y="2362200"/>
                    <a:pt x="0" y="2185931"/>
                    <a:pt x="0" y="1968492"/>
                  </a:cubicBezTo>
                  <a:lnTo>
                    <a:pt x="0" y="393708"/>
                  </a:lnTo>
                  <a:close/>
                </a:path>
              </a:pathLst>
            </a:custGeom>
            <a:solidFill>
              <a:srgbClr val="FC7774"/>
            </a:solidFill>
          </p:spPr>
          <p:style>
            <a:lnRef idx="2">
              <a:schemeClr val="lt1">
                <a:hueOff val="0"/>
                <a:satOff val="0"/>
                <a:lumOff val="0"/>
                <a:alphaOff val="0"/>
              </a:schemeClr>
            </a:lnRef>
            <a:fillRef idx="1">
              <a:schemeClr val="accent2">
                <a:shade val="50000"/>
                <a:hueOff val="-295587"/>
                <a:satOff val="3892"/>
                <a:lumOff val="23309"/>
                <a:alphaOff val="0"/>
              </a:schemeClr>
            </a:fillRef>
            <a:effectRef idx="0">
              <a:schemeClr val="accent2">
                <a:shade val="50000"/>
                <a:hueOff val="-295587"/>
                <a:satOff val="3892"/>
                <a:lumOff val="23309"/>
                <a:alphaOff val="0"/>
              </a:schemeClr>
            </a:effectRef>
            <a:fontRef idx="minor">
              <a:schemeClr val="lt1"/>
            </a:fontRef>
          </p:style>
          <p:txBody>
            <a:bodyPr spcFirstLastPara="0" vert="horz" wrap="square" lIns="206753" tIns="206753" rIns="206753" bIns="206753" numCol="1" spcCol="1270" anchor="ctr" anchorCtr="0">
              <a:noAutofit/>
            </a:bodyPr>
            <a:lstStyle/>
            <a:p>
              <a:pPr marL="0" marR="0" lvl="0" indent="0" algn="ctr" defTabSz="1066800" rtl="0" eaLnBrk="0" fontAlgn="base" latinLnBrk="0" hangingPunct="0">
                <a:lnSpc>
                  <a:spcPct val="150000"/>
                </a:lnSpc>
                <a:spcBef>
                  <a:spcPct val="0"/>
                </a:spcBef>
                <a:spcAft>
                  <a:spcPct val="3500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经济危机依然是资本主义不可克服的</a:t>
              </a:r>
              <a:r>
                <a:rPr lang="zh-CN" altLang="en-US" sz="2000" b="1" dirty="0">
                  <a:solidFill>
                    <a:prstClr val="white"/>
                  </a:solidFill>
                  <a:latin typeface="Arial" panose="020B0604020202020204" pitchFamily="34" charset="0"/>
                  <a:ea typeface="微软雅黑" panose="020B0503020204020204" pitchFamily="34" charset="-122"/>
                  <a:sym typeface="Arial" panose="020B0604020202020204" pitchFamily="34" charset="0"/>
                </a:rPr>
                <a:t>痼疾</a:t>
              </a: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29698" name="PA-图片 2">
              <a:extLst>
                <a:ext uri="{FF2B5EF4-FFF2-40B4-BE49-F238E27FC236}">
                  <a16:creationId xmlns:a16="http://schemas.microsoft.com/office/drawing/2014/main" xmlns="" id="{05824160-5AE9-485D-88F0-571780B13FAE}"/>
                </a:ext>
              </a:extLst>
            </p:cNvPr>
            <p:cNvPicPr>
              <a:picLocks noChangeAspect="1" noChangeArrowheads="1"/>
            </p:cNvPicPr>
            <p:nvPr>
              <p:custDataLst>
                <p:tags r:id="rId13"/>
              </p:custDataLst>
            </p:nvPr>
          </p:nvPicPr>
          <p:blipFill rotWithShape="1">
            <a:blip r:embed="rId15">
              <a:extLst>
                <a:ext uri="{28A0092B-C50C-407E-A947-70E740481C1C}">
                  <a14:useLocalDpi xmlns:a14="http://schemas.microsoft.com/office/drawing/2010/main" val="0"/>
                </a:ext>
              </a:extLst>
            </a:blip>
            <a:srcRect l="9556" r="13145"/>
            <a:stretch/>
          </p:blipFill>
          <p:spPr bwMode="auto">
            <a:xfrm>
              <a:off x="6448425" y="1946339"/>
              <a:ext cx="5238750" cy="39290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grpSp>
        <p:nvGrpSpPr>
          <p:cNvPr id="21" name="PA-组合 23">
            <a:extLst>
              <a:ext uri="{FF2B5EF4-FFF2-40B4-BE49-F238E27FC236}">
                <a16:creationId xmlns:a16="http://schemas.microsoft.com/office/drawing/2014/main" xmlns="" id="{D1097471-EAD9-4C55-A9CA-61B78CA034B3}"/>
              </a:ext>
            </a:extLst>
          </p:cNvPr>
          <p:cNvGrpSpPr/>
          <p:nvPr>
            <p:custDataLst>
              <p:tags r:id="rId2"/>
            </p:custDataLst>
          </p:nvPr>
        </p:nvGrpSpPr>
        <p:grpSpPr>
          <a:xfrm>
            <a:off x="1247893" y="186307"/>
            <a:ext cx="8518973" cy="728093"/>
            <a:chOff x="-18932" y="186307"/>
            <a:chExt cx="8518973" cy="728093"/>
          </a:xfrm>
        </p:grpSpPr>
        <p:sp>
          <p:nvSpPr>
            <p:cNvPr id="23" name="PA-矩形 24">
              <a:extLst>
                <a:ext uri="{FF2B5EF4-FFF2-40B4-BE49-F238E27FC236}">
                  <a16:creationId xmlns:a16="http://schemas.microsoft.com/office/drawing/2014/main" xmlns="" id="{961FA6F2-9F05-439F-B7BC-1A8E986EBDAC}"/>
                </a:ext>
              </a:extLst>
            </p:cNvPr>
            <p:cNvSpPr/>
            <p:nvPr>
              <p:custDataLst>
                <p:tags r:id="rId4"/>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PA-平行四边形 25">
              <a:extLst>
                <a:ext uri="{FF2B5EF4-FFF2-40B4-BE49-F238E27FC236}">
                  <a16:creationId xmlns:a16="http://schemas.microsoft.com/office/drawing/2014/main" xmlns="" id="{12814B88-7196-4506-AADC-D75D75EA24B2}"/>
                </a:ext>
              </a:extLst>
            </p:cNvPr>
            <p:cNvSpPr/>
            <p:nvPr>
              <p:custDataLst>
                <p:tags r:id="rId5"/>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PA-Flowchart: Manual Input 27">
              <a:extLst>
                <a:ext uri="{FF2B5EF4-FFF2-40B4-BE49-F238E27FC236}">
                  <a16:creationId xmlns:a16="http://schemas.microsoft.com/office/drawing/2014/main" xmlns="" id="{1A1FFD83-E24E-4DBB-BBC1-D9D00FEE7EF0}"/>
                </a:ext>
              </a:extLst>
            </p:cNvPr>
            <p:cNvSpPr/>
            <p:nvPr>
              <p:custDataLst>
                <p:tags r:id="rId6"/>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PA-矩形 28">
              <a:extLst>
                <a:ext uri="{FF2B5EF4-FFF2-40B4-BE49-F238E27FC236}">
                  <a16:creationId xmlns:a16="http://schemas.microsoft.com/office/drawing/2014/main" xmlns="" id="{BC7AB5C0-6A42-4D51-BF4D-792AD1092E84}"/>
                </a:ext>
              </a:extLst>
            </p:cNvPr>
            <p:cNvSpPr/>
            <p:nvPr>
              <p:custDataLst>
                <p:tags r:id="rId7"/>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8" name="PA-文本框 21">
            <a:extLst>
              <a:ext uri="{FF2B5EF4-FFF2-40B4-BE49-F238E27FC236}">
                <a16:creationId xmlns:a16="http://schemas.microsoft.com/office/drawing/2014/main" xmlns="" id="{99D30CC5-8483-4514-98DE-84DB7211DA12}"/>
              </a:ext>
            </a:extLst>
          </p:cNvPr>
          <p:cNvSpPr txBox="1"/>
          <p:nvPr>
            <p:custDataLst>
              <p:tags r:id="rId3"/>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一、第二次世界大战后资本主义的变化及其实质</a:t>
            </a:r>
          </a:p>
        </p:txBody>
      </p:sp>
    </p:spTree>
    <p:extLst>
      <p:ext uri="{BB962C8B-B14F-4D97-AF65-F5344CB8AC3E}">
        <p14:creationId xmlns:p14="http://schemas.microsoft.com/office/powerpoint/2010/main" val="2978159342"/>
      </p:ext>
    </p:extLst>
  </p:cSld>
  <p:clrMapOvr>
    <a:masterClrMapping/>
  </p:clrMapOvr>
  <p:transition spd="med">
    <p:pull/>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A-图片 13">
            <a:extLst>
              <a:ext uri="{FF2B5EF4-FFF2-40B4-BE49-F238E27FC236}">
                <a16:creationId xmlns:a16="http://schemas.microsoft.com/office/drawing/2014/main" xmlns="" id="{5B127D27-A5DA-4D31-83C3-D3B4F6128085}"/>
              </a:ext>
            </a:extLst>
          </p:cNvPr>
          <p:cNvPicPr>
            <a:picLocks noChangeAspect="1"/>
          </p:cNvPicPr>
          <p:nvPr>
            <p:custDataLst>
              <p:tags r:id="rId1"/>
            </p:custDataLst>
          </p:nvPr>
        </p:nvPicPr>
        <p:blipFill rotWithShape="1">
          <a:blip r:embed="rId9">
            <a:extLst>
              <a:ext uri="{28A0092B-C50C-407E-A947-70E740481C1C}">
                <a14:useLocalDpi xmlns:a14="http://schemas.microsoft.com/office/drawing/2010/main" val="0"/>
              </a:ext>
            </a:extLst>
          </a:blip>
          <a:srcRect l="781"/>
          <a:stretch/>
        </p:blipFill>
        <p:spPr>
          <a:xfrm>
            <a:off x="0" y="2796519"/>
            <a:ext cx="12287250" cy="4057050"/>
          </a:xfrm>
          <a:prstGeom prst="rect">
            <a:avLst/>
          </a:prstGeom>
        </p:spPr>
      </p:pic>
      <p:grpSp>
        <p:nvGrpSpPr>
          <p:cNvPr id="6" name="组合 5">
            <a:extLst>
              <a:ext uri="{FF2B5EF4-FFF2-40B4-BE49-F238E27FC236}">
                <a16:creationId xmlns:a16="http://schemas.microsoft.com/office/drawing/2014/main" xmlns="" id="{EE70676C-19CF-4D8A-B80A-2289EE0C11D8}"/>
              </a:ext>
            </a:extLst>
          </p:cNvPr>
          <p:cNvGrpSpPr/>
          <p:nvPr/>
        </p:nvGrpSpPr>
        <p:grpSpPr>
          <a:xfrm>
            <a:off x="199869" y="186885"/>
            <a:ext cx="11792262" cy="6521508"/>
            <a:chOff x="199869" y="186885"/>
            <a:chExt cx="11792262" cy="6521508"/>
          </a:xfrm>
        </p:grpSpPr>
        <p:grpSp>
          <p:nvGrpSpPr>
            <p:cNvPr id="3" name="PA-组合 2">
              <a:extLst>
                <a:ext uri="{FF2B5EF4-FFF2-40B4-BE49-F238E27FC236}">
                  <a16:creationId xmlns:a16="http://schemas.microsoft.com/office/drawing/2014/main" xmlns="" id="{F21F9945-E605-4033-B89A-A274E41FE6CD}"/>
                </a:ext>
              </a:extLst>
            </p:cNvPr>
            <p:cNvGrpSpPr/>
            <p:nvPr>
              <p:custDataLst>
                <p:tags r:id="rId2"/>
              </p:custDataLst>
            </p:nvPr>
          </p:nvGrpSpPr>
          <p:grpSpPr>
            <a:xfrm>
              <a:off x="199869" y="186885"/>
              <a:ext cx="11792262" cy="6521508"/>
              <a:chOff x="199869" y="186885"/>
              <a:chExt cx="11792262" cy="6521508"/>
            </a:xfrm>
          </p:grpSpPr>
          <p:sp>
            <p:nvSpPr>
              <p:cNvPr id="12" name="PA-圆角矩形 18">
                <a:extLst>
                  <a:ext uri="{FF2B5EF4-FFF2-40B4-BE49-F238E27FC236}">
                    <a16:creationId xmlns:a16="http://schemas.microsoft.com/office/drawing/2014/main" xmlns="" id="{271589A1-A0BA-420D-8FB5-B75BE0A6486B}"/>
                  </a:ext>
                </a:extLst>
              </p:cNvPr>
              <p:cNvSpPr/>
              <p:nvPr>
                <p:custDataLst>
                  <p:tags r:id="rId5"/>
                </p:custDataLst>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PA-圆角矩形 25">
                <a:extLst>
                  <a:ext uri="{FF2B5EF4-FFF2-40B4-BE49-F238E27FC236}">
                    <a16:creationId xmlns:a16="http://schemas.microsoft.com/office/drawing/2014/main" xmlns="" id="{3C65B0C6-22F5-4830-9807-1BD7183F9EA5}"/>
                  </a:ext>
                </a:extLst>
              </p:cNvPr>
              <p:cNvSpPr/>
              <p:nvPr>
                <p:custDataLst>
                  <p:tags r:id="rId6"/>
                </p:custDataLst>
              </p:nvPr>
            </p:nvSpPr>
            <p:spPr>
              <a:xfrm>
                <a:off x="408318" y="507593"/>
                <a:ext cx="11375364" cy="5992795"/>
              </a:xfrm>
              <a:prstGeom prst="roundRect">
                <a:avLst>
                  <a:gd name="adj" fmla="val 1667"/>
                </a:avLst>
              </a:prstGeom>
              <a:noFill/>
              <a:ln w="19050" cap="flat" cmpd="sng" algn="ctr">
                <a:solidFill>
                  <a:srgbClr val="B26A37"/>
                </a:solidFill>
                <a:prstDash val="solid"/>
                <a:miter lim="800000"/>
                <a:headEnd type="none" w="med" len="med"/>
                <a:tailEnd type="none" w="med" len="med"/>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PA-圆角矩形 23">
                <a:extLst>
                  <a:ext uri="{FF2B5EF4-FFF2-40B4-BE49-F238E27FC236}">
                    <a16:creationId xmlns:a16="http://schemas.microsoft.com/office/drawing/2014/main" xmlns="" id="{7A70C39A-724A-4691-8B8F-EBA2C6321ABF}"/>
                  </a:ext>
                </a:extLst>
              </p:cNvPr>
              <p:cNvSpPr/>
              <p:nvPr>
                <p:custDataLst>
                  <p:tags r:id="rId7"/>
                </p:custDataLst>
              </p:nvPr>
            </p:nvSpPr>
            <p:spPr>
              <a:xfrm>
                <a:off x="1000126" y="186885"/>
                <a:ext cx="10191749"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sym typeface="Arial" panose="020B0604020202020204" pitchFamily="34" charset="0"/>
                  </a:rPr>
                  <a:t>拓展：从资本主义新变化看资本主义育社会主义之可能</a:t>
                </a:r>
              </a:p>
            </p:txBody>
          </p:sp>
        </p:grpSp>
        <p:pic>
          <p:nvPicPr>
            <p:cNvPr id="26" name="PA-图片 2">
              <a:extLst>
                <a:ext uri="{FF2B5EF4-FFF2-40B4-BE49-F238E27FC236}">
                  <a16:creationId xmlns:a16="http://schemas.microsoft.com/office/drawing/2014/main" xmlns="" id="{776610E6-6F5A-4692-8B98-30EB6D311CD8}"/>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4937665" y="1136895"/>
              <a:ext cx="6598601" cy="501239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C632AC30-DA58-4403-B9C8-2CACBBDC815C}"/>
                </a:ext>
              </a:extLst>
            </p:cNvPr>
            <p:cNvSpPr/>
            <p:nvPr/>
          </p:nvSpPr>
          <p:spPr>
            <a:xfrm>
              <a:off x="655733" y="1136895"/>
              <a:ext cx="7820609" cy="5012398"/>
            </a:xfrm>
            <a:prstGeom prst="rect">
              <a:avLst/>
            </a:prstGeom>
            <a:gradFill flip="none" rotWithShape="1">
              <a:gsLst>
                <a:gs pos="66000">
                  <a:srgbClr val="B26A37">
                    <a:shade val="30000"/>
                    <a:satMod val="115000"/>
                  </a:srgbClr>
                </a:gs>
                <a:gs pos="97000">
                  <a:srgbClr val="B26A37">
                    <a:shade val="100000"/>
                    <a:satMod val="115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文本框 1">
              <a:extLst>
                <a:ext uri="{FF2B5EF4-FFF2-40B4-BE49-F238E27FC236}">
                  <a16:creationId xmlns:a16="http://schemas.microsoft.com/office/drawing/2014/main" xmlns="" id="{C43963FD-2046-4DC3-9295-CDF16D0F85D4}"/>
                </a:ext>
              </a:extLst>
            </p:cNvPr>
            <p:cNvSpPr txBox="1">
              <a:spLocks noChangeArrowheads="1"/>
            </p:cNvSpPr>
            <p:nvPr>
              <p:custDataLst>
                <p:tags r:id="rId4"/>
              </p:custDataLst>
            </p:nvPr>
          </p:nvSpPr>
          <p:spPr bwMode="auto">
            <a:xfrm>
              <a:off x="728303" y="1540852"/>
              <a:ext cx="6097030" cy="420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457200" marR="0" lvl="0" indent="-457200" algn="just" defTabSz="914400" rtl="0" eaLnBrk="1" fontAlgn="base" latinLnBrk="0" hangingPunct="1">
                <a:lnSpc>
                  <a:spcPct val="125000"/>
                </a:lnSpc>
                <a:spcBef>
                  <a:spcPct val="0"/>
                </a:spcBef>
                <a:spcAft>
                  <a:spcPct val="0"/>
                </a:spcAft>
                <a:buClrTx/>
                <a:buSzTx/>
                <a:buFont typeface="Arial" panose="020B0604020202020204" pitchFamily="34" charset="0"/>
                <a:buAutoNum type="arabicPeriod"/>
                <a:tabLst/>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sym typeface="Arial" panose="020B0604020202020204" pitchFamily="34" charset="0"/>
                </a:rPr>
                <a:t>资本主义新变化带来社会生产力的继续发展，将成为社会主义必然到来的主要物质基础</a:t>
              </a:r>
            </a:p>
            <a:p>
              <a:pPr marL="457200" marR="0" lvl="0" indent="-457200" algn="just" defTabSz="914400" rtl="0" eaLnBrk="1" fontAlgn="base" latinLnBrk="0" hangingPunct="1">
                <a:lnSpc>
                  <a:spcPct val="125000"/>
                </a:lnSpc>
                <a:spcBef>
                  <a:spcPct val="0"/>
                </a:spcBef>
                <a:spcAft>
                  <a:spcPct val="0"/>
                </a:spcAft>
                <a:buClrTx/>
                <a:buSzTx/>
                <a:buFont typeface="Arial" panose="020B0604020202020204" pitchFamily="34" charset="0"/>
                <a:buAutoNum type="arabicPeriod"/>
                <a:tabLst/>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sym typeface="Arial" panose="020B0604020202020204" pitchFamily="34" charset="0"/>
                </a:rPr>
                <a:t>在生产社会化推动下，当代资本主义的占有关系、分配关系的调整成为必然趋势和社会主要呼声；在科技武装下的劳动者，管理能力和智慧不断增长，必将增强其参与社会经济和政治事务管理的实力，未来社会的阶级基础在不断壮大</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A-图片 13">
            <a:extLst>
              <a:ext uri="{FF2B5EF4-FFF2-40B4-BE49-F238E27FC236}">
                <a16:creationId xmlns:a16="http://schemas.microsoft.com/office/drawing/2014/main" xmlns="" id="{5B127D27-A5DA-4D31-83C3-D3B4F6128085}"/>
              </a:ext>
            </a:extLst>
          </p:cNvPr>
          <p:cNvPicPr>
            <a:picLocks noChangeAspect="1"/>
          </p:cNvPicPr>
          <p:nvPr>
            <p:custDataLst>
              <p:tags r:id="rId1"/>
            </p:custDataLst>
          </p:nvPr>
        </p:nvPicPr>
        <p:blipFill rotWithShape="1">
          <a:blip r:embed="rId9">
            <a:extLst>
              <a:ext uri="{28A0092B-C50C-407E-A947-70E740481C1C}">
                <a14:useLocalDpi xmlns:a14="http://schemas.microsoft.com/office/drawing/2010/main" val="0"/>
              </a:ext>
            </a:extLst>
          </a:blip>
          <a:srcRect l="937"/>
          <a:stretch/>
        </p:blipFill>
        <p:spPr>
          <a:xfrm>
            <a:off x="0" y="2852284"/>
            <a:ext cx="12144375" cy="4016200"/>
          </a:xfrm>
          <a:prstGeom prst="rect">
            <a:avLst/>
          </a:prstGeom>
        </p:spPr>
      </p:pic>
      <p:grpSp>
        <p:nvGrpSpPr>
          <p:cNvPr id="4" name="组合 3">
            <a:extLst>
              <a:ext uri="{FF2B5EF4-FFF2-40B4-BE49-F238E27FC236}">
                <a16:creationId xmlns:a16="http://schemas.microsoft.com/office/drawing/2014/main" xmlns="" id="{E2240635-3117-49A5-AADF-D0BF7C9C97BC}"/>
              </a:ext>
            </a:extLst>
          </p:cNvPr>
          <p:cNvGrpSpPr/>
          <p:nvPr/>
        </p:nvGrpSpPr>
        <p:grpSpPr>
          <a:xfrm>
            <a:off x="199869" y="186885"/>
            <a:ext cx="11792262" cy="6521508"/>
            <a:chOff x="199869" y="186885"/>
            <a:chExt cx="11792262" cy="6521508"/>
          </a:xfrm>
        </p:grpSpPr>
        <p:grpSp>
          <p:nvGrpSpPr>
            <p:cNvPr id="3" name="PA-组合 2">
              <a:extLst>
                <a:ext uri="{FF2B5EF4-FFF2-40B4-BE49-F238E27FC236}">
                  <a16:creationId xmlns:a16="http://schemas.microsoft.com/office/drawing/2014/main" xmlns="" id="{F21F9945-E605-4033-B89A-A274E41FE6CD}"/>
                </a:ext>
              </a:extLst>
            </p:cNvPr>
            <p:cNvGrpSpPr/>
            <p:nvPr>
              <p:custDataLst>
                <p:tags r:id="rId2"/>
              </p:custDataLst>
            </p:nvPr>
          </p:nvGrpSpPr>
          <p:grpSpPr>
            <a:xfrm>
              <a:off x="199869" y="186885"/>
              <a:ext cx="11792262" cy="6521508"/>
              <a:chOff x="199869" y="186885"/>
              <a:chExt cx="11792262" cy="6521508"/>
            </a:xfrm>
          </p:grpSpPr>
          <p:sp>
            <p:nvSpPr>
              <p:cNvPr id="12" name="PA-圆角矩形 18">
                <a:extLst>
                  <a:ext uri="{FF2B5EF4-FFF2-40B4-BE49-F238E27FC236}">
                    <a16:creationId xmlns:a16="http://schemas.microsoft.com/office/drawing/2014/main" xmlns="" id="{271589A1-A0BA-420D-8FB5-B75BE0A6486B}"/>
                  </a:ext>
                </a:extLst>
              </p:cNvPr>
              <p:cNvSpPr/>
              <p:nvPr>
                <p:custDataLst>
                  <p:tags r:id="rId5"/>
                </p:custDataLst>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PA-圆角矩形 25">
                <a:extLst>
                  <a:ext uri="{FF2B5EF4-FFF2-40B4-BE49-F238E27FC236}">
                    <a16:creationId xmlns:a16="http://schemas.microsoft.com/office/drawing/2014/main" xmlns="" id="{3C65B0C6-22F5-4830-9807-1BD7183F9EA5}"/>
                  </a:ext>
                </a:extLst>
              </p:cNvPr>
              <p:cNvSpPr/>
              <p:nvPr>
                <p:custDataLst>
                  <p:tags r:id="rId6"/>
                </p:custDataLst>
              </p:nvPr>
            </p:nvSpPr>
            <p:spPr>
              <a:xfrm>
                <a:off x="408318" y="507593"/>
                <a:ext cx="11375364" cy="5992795"/>
              </a:xfrm>
              <a:prstGeom prst="roundRect">
                <a:avLst>
                  <a:gd name="adj" fmla="val 1667"/>
                </a:avLst>
              </a:prstGeom>
              <a:noFill/>
              <a:ln w="19050" cap="flat" cmpd="sng" algn="ctr">
                <a:solidFill>
                  <a:srgbClr val="B26A37"/>
                </a:solidFill>
                <a:prstDash val="solid"/>
                <a:miter lim="800000"/>
                <a:headEnd type="none" w="med" len="med"/>
                <a:tailEnd type="none" w="med" len="med"/>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PA-圆角矩形 23">
                <a:extLst>
                  <a:ext uri="{FF2B5EF4-FFF2-40B4-BE49-F238E27FC236}">
                    <a16:creationId xmlns:a16="http://schemas.microsoft.com/office/drawing/2014/main" xmlns="" id="{7A70C39A-724A-4691-8B8F-EBA2C6321ABF}"/>
                  </a:ext>
                </a:extLst>
              </p:cNvPr>
              <p:cNvSpPr/>
              <p:nvPr>
                <p:custDataLst>
                  <p:tags r:id="rId7"/>
                </p:custDataLst>
              </p:nvPr>
            </p:nvSpPr>
            <p:spPr>
              <a:xfrm>
                <a:off x="1000126" y="186885"/>
                <a:ext cx="10191749"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sym typeface="Arial" panose="020B0604020202020204" pitchFamily="34" charset="0"/>
                  </a:rPr>
                  <a:t>拓展：从资本主义新变化看资本主义育社会主义之可能</a:t>
                </a:r>
              </a:p>
            </p:txBody>
          </p:sp>
        </p:grpSp>
        <p:sp>
          <p:nvSpPr>
            <p:cNvPr id="13" name="PA-文本框 1">
              <a:extLst>
                <a:ext uri="{FF2B5EF4-FFF2-40B4-BE49-F238E27FC236}">
                  <a16:creationId xmlns:a16="http://schemas.microsoft.com/office/drawing/2014/main" xmlns="" id="{83082DD3-ACA6-4E00-AB70-9BC6E6751320}"/>
                </a:ext>
              </a:extLst>
            </p:cNvPr>
            <p:cNvSpPr txBox="1">
              <a:spLocks noChangeArrowheads="1"/>
            </p:cNvSpPr>
            <p:nvPr>
              <p:custDataLst>
                <p:tags r:id="rId3"/>
              </p:custDataLst>
            </p:nvPr>
          </p:nvSpPr>
          <p:spPr bwMode="auto">
            <a:xfrm>
              <a:off x="686294" y="1897636"/>
              <a:ext cx="4542226"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lang="en-US" altLang="zh-CN" sz="2400" dirty="0">
                  <a:solidFill>
                    <a:prstClr val="black"/>
                  </a:solidFill>
                  <a:latin typeface="Arial" panose="020B0604020202020204" pitchFamily="34" charset="0"/>
                  <a:sym typeface="Arial" panose="020B0604020202020204" pitchFamily="34" charset="0"/>
                </a:rPr>
                <a:t>3. </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国家垄断资本主义的社会改良，为社会主义国家管理社会事务和进行宏观调控积累了经验</a:t>
              </a:r>
            </a:p>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4. </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现实中的发达资本主义国家内部已经产生了诸多社会主义因素，这些都是资本主义内部生长出来的未来社会主义社会的因素</a:t>
              </a:r>
            </a:p>
          </p:txBody>
        </p:sp>
        <p:pic>
          <p:nvPicPr>
            <p:cNvPr id="23" name="PA-图片 2">
              <a:extLst>
                <a:ext uri="{FF2B5EF4-FFF2-40B4-BE49-F238E27FC236}">
                  <a16:creationId xmlns:a16="http://schemas.microsoft.com/office/drawing/2014/main" xmlns="" id="{3AAC9924-91AD-4A4F-BF06-49022B60C6EC}"/>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5380763" y="1897636"/>
              <a:ext cx="6112242" cy="39050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7274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A-图片 2">
            <a:extLst>
              <a:ext uri="{FF2B5EF4-FFF2-40B4-BE49-F238E27FC236}">
                <a16:creationId xmlns:a16="http://schemas.microsoft.com/office/drawing/2014/main" xmlns="" id="{784A5A07-1B0E-4B51-A1F2-D3C1E15D2C62}"/>
              </a:ext>
            </a:extLst>
          </p:cNvPr>
          <p:cNvPicPr>
            <a:picLocks noChangeAspect="1" noChangeArrowheads="1"/>
          </p:cNvPicPr>
          <p:nvPr>
            <p:custDataLst>
              <p:tags r:id="rId1"/>
            </p:custDataLst>
          </p:nvPr>
        </p:nvPicPr>
        <p:blipFill rotWithShape="1">
          <a:blip r:embed="rId11"/>
          <a:srcRect b="10986"/>
          <a:stretch>
            <a:fillRect/>
          </a:stretch>
        </p:blipFill>
        <p:spPr bwMode="auto">
          <a:xfrm>
            <a:off x="854546" y="1335314"/>
            <a:ext cx="6841653" cy="529799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5" name="PA-文本框 1">
            <a:extLst>
              <a:ext uri="{FF2B5EF4-FFF2-40B4-BE49-F238E27FC236}">
                <a16:creationId xmlns:a16="http://schemas.microsoft.com/office/drawing/2014/main" xmlns="" id="{DE92E7AB-8A99-45BB-AD65-97F2214232DA}"/>
              </a:ext>
            </a:extLst>
          </p:cNvPr>
          <p:cNvSpPr txBox="1">
            <a:spLocks noChangeArrowheads="1"/>
          </p:cNvSpPr>
          <p:nvPr>
            <p:custDataLst>
              <p:tags r:id="rId2"/>
            </p:custDataLst>
          </p:nvPr>
        </p:nvSpPr>
        <p:spPr bwMode="auto">
          <a:xfrm>
            <a:off x="7053127" y="4503631"/>
            <a:ext cx="5046863" cy="2168061"/>
          </a:xfrm>
          <a:prstGeom prst="roundRect">
            <a:avLst/>
          </a:prstGeom>
          <a:solidFill>
            <a:srgbClr val="B26A37"/>
          </a:solidFill>
          <a:ln>
            <a:solidFill>
              <a:srgbClr val="B26A37"/>
            </a:solidFill>
          </a:ln>
          <a:effectLst>
            <a:outerShdw blurRad="76200" dir="18900000" sy="23000" kx="-1200000" algn="bl" rotWithShape="0">
              <a:prstClr val="black">
                <a:alpha val="20000"/>
              </a:prstClr>
            </a:outerShdw>
          </a:effectLst>
        </p:spPr>
        <p:txBody>
          <a:bodyPr wrap="square" lIns="180000" tIns="180000" rIns="180000" bIns="18000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sym typeface="Arial" panose="020B0604020202020204" pitchFamily="34" charset="0"/>
              </a:rPr>
              <a:t>由美国次贷危机引发的</a:t>
            </a:r>
            <a:r>
              <a:rPr kumimoji="0" lang="en-US" altLang="zh-CN" sz="2400" b="1" i="0" u="none" strike="noStrike" kern="1200" cap="none" spc="0" normalizeH="0" baseline="0" noProof="0" dirty="0">
                <a:ln>
                  <a:noFill/>
                </a:ln>
                <a:solidFill>
                  <a:prstClr val="white"/>
                </a:solidFill>
                <a:effectLst/>
                <a:uLnTx/>
                <a:uFillTx/>
                <a:latin typeface="Arial" panose="020B0604020202020204" pitchFamily="34" charset="0"/>
                <a:sym typeface="Arial" panose="020B0604020202020204" pitchFamily="34" charset="0"/>
              </a:rPr>
              <a:t>2008</a:t>
            </a: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sym typeface="Arial" panose="020B0604020202020204" pitchFamily="34" charset="0"/>
              </a:rPr>
              <a:t>年国际金融危机造成了一系列灾难性后果。</a:t>
            </a:r>
          </a:p>
        </p:txBody>
      </p:sp>
      <p:grpSp>
        <p:nvGrpSpPr>
          <p:cNvPr id="11" name="PA-组合 23">
            <a:extLst>
              <a:ext uri="{FF2B5EF4-FFF2-40B4-BE49-F238E27FC236}">
                <a16:creationId xmlns:a16="http://schemas.microsoft.com/office/drawing/2014/main" xmlns="" id="{CC9091DE-DA7F-4FFB-9A22-1B095F16A301}"/>
              </a:ext>
            </a:extLst>
          </p:cNvPr>
          <p:cNvGrpSpPr/>
          <p:nvPr>
            <p:custDataLst>
              <p:tags r:id="rId3"/>
            </p:custDataLst>
          </p:nvPr>
        </p:nvGrpSpPr>
        <p:grpSpPr>
          <a:xfrm>
            <a:off x="1247893" y="186307"/>
            <a:ext cx="8518973" cy="728093"/>
            <a:chOff x="-18932" y="186307"/>
            <a:chExt cx="8518973" cy="728093"/>
          </a:xfrm>
        </p:grpSpPr>
        <p:sp>
          <p:nvSpPr>
            <p:cNvPr id="12" name="PA-矩形 24">
              <a:extLst>
                <a:ext uri="{FF2B5EF4-FFF2-40B4-BE49-F238E27FC236}">
                  <a16:creationId xmlns:a16="http://schemas.microsoft.com/office/drawing/2014/main" xmlns="" id="{19BF3A44-FDCF-4883-9B63-C9A4F7D87CCB}"/>
                </a:ext>
              </a:extLst>
            </p:cNvPr>
            <p:cNvSpPr/>
            <p:nvPr>
              <p:custDataLst>
                <p:tags r:id="rId6"/>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PA-平行四边形 25">
              <a:extLst>
                <a:ext uri="{FF2B5EF4-FFF2-40B4-BE49-F238E27FC236}">
                  <a16:creationId xmlns:a16="http://schemas.microsoft.com/office/drawing/2014/main" xmlns="" id="{E2E22063-11B8-4692-9299-52A63DAEBE08}"/>
                </a:ext>
              </a:extLst>
            </p:cNvPr>
            <p:cNvSpPr/>
            <p:nvPr>
              <p:custDataLst>
                <p:tags r:id="rId7"/>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PA-Flowchart: Manual Input 27">
              <a:extLst>
                <a:ext uri="{FF2B5EF4-FFF2-40B4-BE49-F238E27FC236}">
                  <a16:creationId xmlns:a16="http://schemas.microsoft.com/office/drawing/2014/main" xmlns="" id="{9397EBF7-F84F-4027-BF71-567D58B967F8}"/>
                </a:ext>
              </a:extLst>
            </p:cNvPr>
            <p:cNvSpPr/>
            <p:nvPr>
              <p:custDataLst>
                <p:tags r:id="rId8"/>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PA-矩形 28">
              <a:extLst>
                <a:ext uri="{FF2B5EF4-FFF2-40B4-BE49-F238E27FC236}">
                  <a16:creationId xmlns:a16="http://schemas.microsoft.com/office/drawing/2014/main" xmlns="" id="{8C2FC4BD-F23D-442C-8D29-9357A0B0FAC5}"/>
                </a:ext>
              </a:extLst>
            </p:cNvPr>
            <p:cNvSpPr/>
            <p:nvPr>
              <p:custDataLst>
                <p:tags r:id="rId9"/>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PA-文本框 21">
            <a:extLst>
              <a:ext uri="{FF2B5EF4-FFF2-40B4-BE49-F238E27FC236}">
                <a16:creationId xmlns:a16="http://schemas.microsoft.com/office/drawing/2014/main" xmlns="" id="{6FE21BE9-0B3D-472D-9897-294F6169D319}"/>
              </a:ext>
            </a:extLst>
          </p:cNvPr>
          <p:cNvSpPr txBox="1"/>
          <p:nvPr>
            <p:custDataLst>
              <p:tags r:id="rId4"/>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a:t>
            </a:r>
            <a:r>
              <a:rPr kumimoji="0" lang="en-US" altLang="zh-CN"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2008</a:t>
            </a: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年国际金融危机以来资本主义的矛盾与冲突</a:t>
            </a:r>
          </a:p>
        </p:txBody>
      </p:sp>
      <p:pic>
        <p:nvPicPr>
          <p:cNvPr id="17" name="PA-图片 60">
            <a:hlinkClick r:id="rId12" action="ppaction://hlinksldjump"/>
            <a:extLst>
              <a:ext uri="{FF2B5EF4-FFF2-40B4-BE49-F238E27FC236}">
                <a16:creationId xmlns:a16="http://schemas.microsoft.com/office/drawing/2014/main" xmlns="" id="{35216001-7F07-4F21-AEA4-0BC1005FE61D}"/>
              </a:ext>
            </a:extLst>
          </p:cNvPr>
          <p:cNvPicPr>
            <a:picLocks noChangeAspect="1" noChangeArrowheads="1"/>
          </p:cNvPicPr>
          <p:nvPr>
            <p:custDataLst>
              <p:tags r:id="rId5"/>
            </p:custDataLst>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119" y="6282347"/>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0920314"/>
      </p:ext>
    </p:extLst>
  </p:cSld>
  <p:clrMapOvr>
    <a:masterClrMapping/>
  </p:clrMapOvr>
  <p:transition spd="med">
    <p:pull/>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A-图片 4">
            <a:extLst>
              <a:ext uri="{FF2B5EF4-FFF2-40B4-BE49-F238E27FC236}">
                <a16:creationId xmlns:a16="http://schemas.microsoft.com/office/drawing/2014/main" xmlns="" id="{FC49350B-9F9C-4152-B94E-BA3FD546DEA5}"/>
              </a:ext>
            </a:extLst>
          </p:cNvPr>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8151146" y="1367911"/>
            <a:ext cx="3810000" cy="4724400"/>
          </a:xfrm>
          <a:prstGeom prst="rect">
            <a:avLst/>
          </a:prstGeom>
          <a:noFill/>
          <a:extLst>
            <a:ext uri="{909E8E84-426E-40DD-AFC4-6F175D3DCCD1}">
              <a14:hiddenFill xmlns:a14="http://schemas.microsoft.com/office/drawing/2010/main">
                <a:solidFill>
                  <a:srgbClr val="FFFFFF"/>
                </a:solidFill>
              </a14:hiddenFill>
            </a:ext>
          </a:extLst>
        </p:spPr>
      </p:pic>
      <p:sp>
        <p:nvSpPr>
          <p:cNvPr id="24" name="PA-文本框 2">
            <a:extLst>
              <a:ext uri="{FF2B5EF4-FFF2-40B4-BE49-F238E27FC236}">
                <a16:creationId xmlns:a16="http://schemas.microsoft.com/office/drawing/2014/main" xmlns="" id="{3CC8261F-99E9-43DA-88FF-35D4B39E8499}"/>
              </a:ext>
            </a:extLst>
          </p:cNvPr>
          <p:cNvSpPr txBox="1">
            <a:spLocks noChangeArrowheads="1"/>
          </p:cNvSpPr>
          <p:nvPr>
            <p:custDataLst>
              <p:tags r:id="rId2"/>
            </p:custDataLst>
          </p:nvPr>
        </p:nvSpPr>
        <p:spPr bwMode="auto">
          <a:xfrm>
            <a:off x="4907253" y="2516187"/>
            <a:ext cx="2682875" cy="260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marR="0" lvl="0" indent="-342900" algn="just" defTabSz="914400" rtl="0" eaLnBrk="1" fontAlgn="base" latinLnBrk="0" hangingPunct="1">
              <a:lnSpc>
                <a:spcPct val="150000"/>
              </a:lnSpc>
              <a:spcBef>
                <a:spcPts val="1400"/>
              </a:spcBef>
              <a:spcAft>
                <a:spcPct val="0"/>
              </a:spcAft>
              <a:buClr>
                <a:srgbClr val="B26A37"/>
              </a:buClr>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虚拟经济与实体经济发展失衡</a:t>
            </a:r>
          </a:p>
          <a:p>
            <a:pPr marL="342900" marR="0" lvl="0" indent="-342900" algn="just" defTabSz="914400" rtl="0" eaLnBrk="1" fontAlgn="base" latinLnBrk="0" hangingPunct="1">
              <a:lnSpc>
                <a:spcPct val="150000"/>
              </a:lnSpc>
              <a:spcBef>
                <a:spcPts val="1400"/>
              </a:spcBef>
              <a:spcAft>
                <a:spcPct val="0"/>
              </a:spcAft>
              <a:buClr>
                <a:srgbClr val="B26A37"/>
              </a:buClr>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福利风险增加</a:t>
            </a:r>
          </a:p>
          <a:p>
            <a:pPr marL="342900" marR="0" lvl="0" indent="-342900" algn="just" defTabSz="914400" rtl="0" eaLnBrk="1" fontAlgn="base" latinLnBrk="0" hangingPunct="1">
              <a:lnSpc>
                <a:spcPct val="150000"/>
              </a:lnSpc>
              <a:spcBef>
                <a:spcPts val="1400"/>
              </a:spcBef>
              <a:spcAft>
                <a:spcPct val="0"/>
              </a:spcAft>
              <a:buClr>
                <a:srgbClr val="B26A37"/>
              </a:buClr>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债务负担沉重</a:t>
            </a:r>
          </a:p>
        </p:txBody>
      </p:sp>
      <p:pic>
        <p:nvPicPr>
          <p:cNvPr id="26" name="PA-图片 5">
            <a:extLst>
              <a:ext uri="{FF2B5EF4-FFF2-40B4-BE49-F238E27FC236}">
                <a16:creationId xmlns:a16="http://schemas.microsoft.com/office/drawing/2014/main" xmlns="" id="{C476D618-5C20-4467-9507-326681BE26E6}"/>
              </a:ext>
            </a:extLst>
          </p:cNvPr>
          <p:cNvPicPr>
            <a:picLocks noChangeAspect="1" noChangeArrowheads="1"/>
          </p:cNvPicPr>
          <p:nvPr>
            <p:custDataLst>
              <p:tags r:id="rId3"/>
            </p:custDataLst>
          </p:nvPr>
        </p:nvPicPr>
        <p:blipFill rotWithShape="1">
          <a:blip r:embed="rId13" cstate="print"/>
          <a:srcRect r="17681" b="14798"/>
          <a:stretch>
            <a:fillRect/>
          </a:stretch>
        </p:blipFill>
        <p:spPr bwMode="auto">
          <a:xfrm>
            <a:off x="818810" y="2516187"/>
            <a:ext cx="3527425" cy="2433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50" name="PA-组合 23">
            <a:extLst>
              <a:ext uri="{FF2B5EF4-FFF2-40B4-BE49-F238E27FC236}">
                <a16:creationId xmlns:a16="http://schemas.microsoft.com/office/drawing/2014/main" xmlns="" id="{DBCE8C54-2BEB-495C-9027-401B56340C5F}"/>
              </a:ext>
            </a:extLst>
          </p:cNvPr>
          <p:cNvGrpSpPr/>
          <p:nvPr>
            <p:custDataLst>
              <p:tags r:id="rId4"/>
            </p:custDataLst>
          </p:nvPr>
        </p:nvGrpSpPr>
        <p:grpSpPr>
          <a:xfrm>
            <a:off x="1247893" y="186307"/>
            <a:ext cx="8518973" cy="728093"/>
            <a:chOff x="-18932" y="186307"/>
            <a:chExt cx="8518973" cy="728093"/>
          </a:xfrm>
        </p:grpSpPr>
        <p:sp>
          <p:nvSpPr>
            <p:cNvPr id="51" name="PA-矩形 24">
              <a:extLst>
                <a:ext uri="{FF2B5EF4-FFF2-40B4-BE49-F238E27FC236}">
                  <a16:creationId xmlns:a16="http://schemas.microsoft.com/office/drawing/2014/main" xmlns="" id="{4F004258-EE9B-4514-9A58-0BE534888A75}"/>
                </a:ext>
              </a:extLst>
            </p:cNvPr>
            <p:cNvSpPr/>
            <p:nvPr>
              <p:custDataLst>
                <p:tags r:id="rId7"/>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PA-平行四边形 25">
              <a:extLst>
                <a:ext uri="{FF2B5EF4-FFF2-40B4-BE49-F238E27FC236}">
                  <a16:creationId xmlns:a16="http://schemas.microsoft.com/office/drawing/2014/main" xmlns="" id="{50DD01E3-8A85-4365-A786-CA164657B8B6}"/>
                </a:ext>
              </a:extLst>
            </p:cNvPr>
            <p:cNvSpPr/>
            <p:nvPr>
              <p:custDataLst>
                <p:tags r:id="rId8"/>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PA-Flowchart: Manual Input 27">
              <a:extLst>
                <a:ext uri="{FF2B5EF4-FFF2-40B4-BE49-F238E27FC236}">
                  <a16:creationId xmlns:a16="http://schemas.microsoft.com/office/drawing/2014/main" xmlns="" id="{9AC28B3A-0ED7-49F6-BCAA-EA75A66E0FD4}"/>
                </a:ext>
              </a:extLst>
            </p:cNvPr>
            <p:cNvSpPr/>
            <p:nvPr>
              <p:custDataLst>
                <p:tags r:id="rId9"/>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4" name="PA-矩形 28">
              <a:extLst>
                <a:ext uri="{FF2B5EF4-FFF2-40B4-BE49-F238E27FC236}">
                  <a16:creationId xmlns:a16="http://schemas.microsoft.com/office/drawing/2014/main" xmlns="" id="{83D4394B-B6E0-4574-A848-D93B4D6EFDF6}"/>
                </a:ext>
              </a:extLst>
            </p:cNvPr>
            <p:cNvSpPr/>
            <p:nvPr>
              <p:custDataLst>
                <p:tags r:id="rId10"/>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5" name="PA-文本框 21">
            <a:extLst>
              <a:ext uri="{FF2B5EF4-FFF2-40B4-BE49-F238E27FC236}">
                <a16:creationId xmlns:a16="http://schemas.microsoft.com/office/drawing/2014/main" xmlns="" id="{A95B96CC-1F2B-4EF9-A4EC-AA2D630E0A1B}"/>
              </a:ext>
            </a:extLst>
          </p:cNvPr>
          <p:cNvSpPr txBox="1"/>
          <p:nvPr>
            <p:custDataLst>
              <p:tags r:id="rId5"/>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a:t>
            </a:r>
            <a:r>
              <a:rPr kumimoji="0" lang="en-US" altLang="zh-CN"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2008</a:t>
            </a: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年国际金融危机以来资本主义的矛盾与冲突</a:t>
            </a:r>
          </a:p>
        </p:txBody>
      </p:sp>
      <p:sp>
        <p:nvSpPr>
          <p:cNvPr id="30" name="PA-圆角矩形 34">
            <a:extLst>
              <a:ext uri="{FF2B5EF4-FFF2-40B4-BE49-F238E27FC236}">
                <a16:creationId xmlns:a16="http://schemas.microsoft.com/office/drawing/2014/main" xmlns="" id="{9D0D2D8B-C299-481C-89E5-359881D5BD30}"/>
              </a:ext>
            </a:extLst>
          </p:cNvPr>
          <p:cNvSpPr/>
          <p:nvPr>
            <p:custDataLst>
              <p:tags r:id="rId6"/>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一）经济发展失调</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018667234"/>
      </p:ext>
    </p:extLst>
  </p:cSld>
  <p:clrMapOvr>
    <a:masterClrMapping/>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A-图片 14">
            <a:extLst>
              <a:ext uri="{FF2B5EF4-FFF2-40B4-BE49-F238E27FC236}">
                <a16:creationId xmlns:a16="http://schemas.microsoft.com/office/drawing/2014/main" xmlns="" id="{65071674-5A02-4B10-8F03-C896DB9C39EC}"/>
              </a:ext>
            </a:extLst>
          </p:cNvPr>
          <p:cNvPicPr>
            <a:picLocks noChangeAspect="1" noChangeArrowheads="1"/>
          </p:cNvPicPr>
          <p:nvPr>
            <p:custDataLst>
              <p:tags r:id="rId1"/>
            </p:custDataLst>
          </p:nvPr>
        </p:nvPicPr>
        <p:blipFill>
          <a:blip r:embed="rId17"/>
          <a:srcRect/>
          <a:stretch>
            <a:fillRect/>
          </a:stretch>
        </p:blipFill>
        <p:spPr bwMode="auto">
          <a:xfrm>
            <a:off x="6220652" y="2257032"/>
            <a:ext cx="5451475" cy="363068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PA-文本框 2">
            <a:extLst>
              <a:ext uri="{FF2B5EF4-FFF2-40B4-BE49-F238E27FC236}">
                <a16:creationId xmlns:a16="http://schemas.microsoft.com/office/drawing/2014/main" xmlns="" id="{8E97884D-3947-460D-A0D4-6B269641B099}"/>
              </a:ext>
            </a:extLst>
          </p:cNvPr>
          <p:cNvSpPr txBox="1">
            <a:spLocks noChangeArrowheads="1"/>
          </p:cNvSpPr>
          <p:nvPr>
            <p:custDataLst>
              <p:tags r:id="rId2"/>
            </p:custDataLst>
          </p:nvPr>
        </p:nvSpPr>
        <p:spPr bwMode="auto">
          <a:xfrm>
            <a:off x="679761" y="2764290"/>
            <a:ext cx="5842000" cy="277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marR="0" lvl="0" indent="-342900" algn="just" defTabSz="914400" rtl="0" eaLnBrk="1" fontAlgn="base" latinLnBrk="0" hangingPunct="1">
              <a:lnSpc>
                <a:spcPct val="150000"/>
              </a:lnSpc>
              <a:spcBef>
                <a:spcPts val="1400"/>
              </a:spcBef>
              <a:spcAft>
                <a:spcPct val="0"/>
              </a:spcAft>
              <a:buClr>
                <a:srgbClr val="B26A37"/>
              </a:buClr>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 西式选举往往难以选贤</a:t>
            </a:r>
          </a:p>
          <a:p>
            <a:pPr marL="342900" marR="0" lvl="0" indent="-342900" algn="just" defTabSz="914400" rtl="0" eaLnBrk="1" fontAlgn="base" latinLnBrk="0" hangingPunct="1">
              <a:lnSpc>
                <a:spcPct val="150000"/>
              </a:lnSpc>
              <a:spcBef>
                <a:spcPts val="1400"/>
              </a:spcBef>
              <a:spcAft>
                <a:spcPct val="0"/>
              </a:spcAft>
              <a:buClr>
                <a:srgbClr val="B26A37"/>
              </a:buClr>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 政党利益可能凌驾于国家利益之上</a:t>
            </a:r>
          </a:p>
          <a:p>
            <a:pPr marL="342900" marR="0" lvl="0" indent="-342900" algn="just" defTabSz="914400" rtl="0" eaLnBrk="1" fontAlgn="base" latinLnBrk="0" hangingPunct="1">
              <a:lnSpc>
                <a:spcPct val="150000"/>
              </a:lnSpc>
              <a:spcBef>
                <a:spcPts val="1400"/>
              </a:spcBef>
              <a:spcAft>
                <a:spcPct val="0"/>
              </a:spcAft>
              <a:buClr>
                <a:srgbClr val="B26A37"/>
              </a:buClr>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“民主陷阱”会阻碍国家治理</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a:p>
            <a:pPr marL="342900" marR="0" lvl="0" indent="-342900" algn="just" defTabSz="914400" rtl="0" eaLnBrk="1" fontAlgn="base" latinLnBrk="0" hangingPunct="1">
              <a:lnSpc>
                <a:spcPct val="150000"/>
              </a:lnSpc>
              <a:spcBef>
                <a:spcPts val="1400"/>
              </a:spcBef>
              <a:spcAft>
                <a:spcPct val="0"/>
              </a:spcAft>
              <a:buClr>
                <a:srgbClr val="B26A37"/>
              </a:buClr>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 传统精英政治走向衰落</a:t>
            </a:r>
          </a:p>
        </p:txBody>
      </p:sp>
      <p:grpSp>
        <p:nvGrpSpPr>
          <p:cNvPr id="45" name="PA-组合 44">
            <a:extLst>
              <a:ext uri="{FF2B5EF4-FFF2-40B4-BE49-F238E27FC236}">
                <a16:creationId xmlns:a16="http://schemas.microsoft.com/office/drawing/2014/main" xmlns="" id="{0112FD5A-6A2B-42C9-8E3D-A5B489F52431}"/>
              </a:ext>
            </a:extLst>
          </p:cNvPr>
          <p:cNvGrpSpPr/>
          <p:nvPr>
            <p:custDataLst>
              <p:tags r:id="rId3"/>
            </p:custDataLst>
          </p:nvPr>
        </p:nvGrpSpPr>
        <p:grpSpPr>
          <a:xfrm>
            <a:off x="519874" y="2445355"/>
            <a:ext cx="5379742" cy="3253715"/>
            <a:chOff x="1907836" y="1293143"/>
            <a:chExt cx="8388626" cy="5243808"/>
          </a:xfrm>
        </p:grpSpPr>
        <p:grpSp>
          <p:nvGrpSpPr>
            <p:cNvPr id="46" name="组合 45">
              <a:extLst>
                <a:ext uri="{FF2B5EF4-FFF2-40B4-BE49-F238E27FC236}">
                  <a16:creationId xmlns:a16="http://schemas.microsoft.com/office/drawing/2014/main" xmlns="" id="{35D44A15-54BB-4A8A-8C8C-B131EA8703E8}"/>
                </a:ext>
              </a:extLst>
            </p:cNvPr>
            <p:cNvGrpSpPr/>
            <p:nvPr/>
          </p:nvGrpSpPr>
          <p:grpSpPr>
            <a:xfrm>
              <a:off x="1907836" y="1293143"/>
              <a:ext cx="8388626" cy="5243808"/>
              <a:chOff x="1907836" y="1293143"/>
              <a:chExt cx="8388626" cy="5243808"/>
            </a:xfrm>
          </p:grpSpPr>
          <p:sp>
            <p:nvSpPr>
              <p:cNvPr id="48" name="PA-任意多边形 2">
                <a:extLst>
                  <a:ext uri="{FF2B5EF4-FFF2-40B4-BE49-F238E27FC236}">
                    <a16:creationId xmlns:a16="http://schemas.microsoft.com/office/drawing/2014/main" xmlns="" id="{0B9BE47F-5AA0-4C1E-BEBA-716FDF7320C3}"/>
                  </a:ext>
                </a:extLst>
              </p:cNvPr>
              <p:cNvSpPr/>
              <p:nvPr>
                <p:custDataLst>
                  <p:tags r:id="rId12"/>
                </p:custDataLst>
              </p:nvPr>
            </p:nvSpPr>
            <p:spPr>
              <a:xfrm>
                <a:off x="2066862" y="1556792"/>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9" name="PA-任意多边形 3">
                <a:extLst>
                  <a:ext uri="{FF2B5EF4-FFF2-40B4-BE49-F238E27FC236}">
                    <a16:creationId xmlns:a16="http://schemas.microsoft.com/office/drawing/2014/main" xmlns="" id="{815253C8-E840-4427-B00B-DC717B2FBBFB}"/>
                  </a:ext>
                </a:extLst>
              </p:cNvPr>
              <p:cNvSpPr/>
              <p:nvPr>
                <p:custDataLst>
                  <p:tags r:id="rId13"/>
                </p:custDataLst>
              </p:nvPr>
            </p:nvSpPr>
            <p:spPr>
              <a:xfrm rot="10800000">
                <a:off x="2022145" y="5470152"/>
                <a:ext cx="8229599" cy="1066799"/>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B26A37"/>
                </a:solidFill>
                <a:prstDash val="solid"/>
                <a:miter lim="800000"/>
                <a:headEnd type="oval"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50" name="组合 49">
                <a:extLst>
                  <a:ext uri="{FF2B5EF4-FFF2-40B4-BE49-F238E27FC236}">
                    <a16:creationId xmlns:a16="http://schemas.microsoft.com/office/drawing/2014/main" xmlns="" id="{35ED176E-34D7-449C-9B8D-643196E91693}"/>
                  </a:ext>
                </a:extLst>
              </p:cNvPr>
              <p:cNvGrpSpPr/>
              <p:nvPr/>
            </p:nvGrpSpPr>
            <p:grpSpPr>
              <a:xfrm>
                <a:off x="1907836" y="1293143"/>
                <a:ext cx="318051" cy="967408"/>
                <a:chOff x="1907836" y="1293143"/>
                <a:chExt cx="318051" cy="967408"/>
              </a:xfrm>
            </p:grpSpPr>
            <p:sp>
              <p:nvSpPr>
                <p:cNvPr id="51" name="PA-矩形 50">
                  <a:extLst>
                    <a:ext uri="{FF2B5EF4-FFF2-40B4-BE49-F238E27FC236}">
                      <a16:creationId xmlns:a16="http://schemas.microsoft.com/office/drawing/2014/main" xmlns="" id="{F59441D2-1CB1-4627-A7D5-166010593A4C}"/>
                    </a:ext>
                  </a:extLst>
                </p:cNvPr>
                <p:cNvSpPr/>
                <p:nvPr>
                  <p:custDataLst>
                    <p:tags r:id="rId14"/>
                  </p:custDataLst>
                </p:nvPr>
              </p:nvSpPr>
              <p:spPr>
                <a:xfrm>
                  <a:off x="1907836" y="1293143"/>
                  <a:ext cx="159026" cy="755374"/>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PA-矩形 51">
                  <a:extLst>
                    <a:ext uri="{FF2B5EF4-FFF2-40B4-BE49-F238E27FC236}">
                      <a16:creationId xmlns:a16="http://schemas.microsoft.com/office/drawing/2014/main" xmlns="" id="{AC02565D-89BA-4F0A-B3AB-D20A10480784}"/>
                    </a:ext>
                  </a:extLst>
                </p:cNvPr>
                <p:cNvSpPr/>
                <p:nvPr>
                  <p:custDataLst>
                    <p:tags r:id="rId15"/>
                  </p:custDataLst>
                </p:nvPr>
              </p:nvSpPr>
              <p:spPr>
                <a:xfrm rot="5400000">
                  <a:off x="1788567" y="1823231"/>
                  <a:ext cx="715615" cy="159025"/>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47" name="PA-矩形 4">
              <a:extLst>
                <a:ext uri="{FF2B5EF4-FFF2-40B4-BE49-F238E27FC236}">
                  <a16:creationId xmlns:a16="http://schemas.microsoft.com/office/drawing/2014/main" xmlns="" id="{BF83BC96-8C92-437D-9D4C-A70E4E438FDA}"/>
                </a:ext>
              </a:extLst>
            </p:cNvPr>
            <p:cNvSpPr>
              <a:spLocks noChangeArrowheads="1"/>
            </p:cNvSpPr>
            <p:nvPr>
              <p:custDataLst>
                <p:tags r:id="rId11"/>
              </p:custDataLst>
            </p:nvPr>
          </p:nvSpPr>
          <p:spPr bwMode="auto">
            <a:xfrm>
              <a:off x="2296937" y="2033034"/>
              <a:ext cx="7769452" cy="936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0000" algn="just" defTabSz="914400" rtl="0" eaLnBrk="0" fontAlgn="base" latinLnBrk="0" hangingPunct="0">
                <a:lnSpc>
                  <a:spcPct val="15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sym typeface="Arial" panose="020B0604020202020204" pitchFamily="34" charset="0"/>
              </a:endParaRPr>
            </a:p>
          </p:txBody>
        </p:sp>
      </p:grpSp>
      <p:grpSp>
        <p:nvGrpSpPr>
          <p:cNvPr id="58" name="PA-组合 23">
            <a:extLst>
              <a:ext uri="{FF2B5EF4-FFF2-40B4-BE49-F238E27FC236}">
                <a16:creationId xmlns:a16="http://schemas.microsoft.com/office/drawing/2014/main" xmlns="" id="{4843CF9A-9D00-493D-966C-354B817B30A1}"/>
              </a:ext>
            </a:extLst>
          </p:cNvPr>
          <p:cNvGrpSpPr/>
          <p:nvPr>
            <p:custDataLst>
              <p:tags r:id="rId4"/>
            </p:custDataLst>
          </p:nvPr>
        </p:nvGrpSpPr>
        <p:grpSpPr>
          <a:xfrm>
            <a:off x="1247893" y="186307"/>
            <a:ext cx="8518973" cy="728093"/>
            <a:chOff x="-18932" y="186307"/>
            <a:chExt cx="8518973" cy="728093"/>
          </a:xfrm>
        </p:grpSpPr>
        <p:sp>
          <p:nvSpPr>
            <p:cNvPr id="59" name="PA-矩形 24">
              <a:extLst>
                <a:ext uri="{FF2B5EF4-FFF2-40B4-BE49-F238E27FC236}">
                  <a16:creationId xmlns:a16="http://schemas.microsoft.com/office/drawing/2014/main" xmlns="" id="{8B55D2DD-F7B3-4AEC-96C8-FF3FB5B553CC}"/>
                </a:ext>
              </a:extLst>
            </p:cNvPr>
            <p:cNvSpPr/>
            <p:nvPr>
              <p:custDataLst>
                <p:tags r:id="rId7"/>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0" name="PA-平行四边形 25">
              <a:extLst>
                <a:ext uri="{FF2B5EF4-FFF2-40B4-BE49-F238E27FC236}">
                  <a16:creationId xmlns:a16="http://schemas.microsoft.com/office/drawing/2014/main" xmlns="" id="{25BCF471-56B7-4942-AA7D-CB4451363BB4}"/>
                </a:ext>
              </a:extLst>
            </p:cNvPr>
            <p:cNvSpPr/>
            <p:nvPr>
              <p:custDataLst>
                <p:tags r:id="rId8"/>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1" name="PA-Flowchart: Manual Input 27">
              <a:extLst>
                <a:ext uri="{FF2B5EF4-FFF2-40B4-BE49-F238E27FC236}">
                  <a16:creationId xmlns:a16="http://schemas.microsoft.com/office/drawing/2014/main" xmlns="" id="{C095CAA5-DADC-4680-8A4F-8FD86FF5D447}"/>
                </a:ext>
              </a:extLst>
            </p:cNvPr>
            <p:cNvSpPr/>
            <p:nvPr>
              <p:custDataLst>
                <p:tags r:id="rId9"/>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2" name="PA-矩形 28">
              <a:extLst>
                <a:ext uri="{FF2B5EF4-FFF2-40B4-BE49-F238E27FC236}">
                  <a16:creationId xmlns:a16="http://schemas.microsoft.com/office/drawing/2014/main" xmlns="" id="{85447F8F-3715-4F15-B70E-E2F187E2C799}"/>
                </a:ext>
              </a:extLst>
            </p:cNvPr>
            <p:cNvSpPr/>
            <p:nvPr>
              <p:custDataLst>
                <p:tags r:id="rId10"/>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63" name="PA-文本框 21">
            <a:extLst>
              <a:ext uri="{FF2B5EF4-FFF2-40B4-BE49-F238E27FC236}">
                <a16:creationId xmlns:a16="http://schemas.microsoft.com/office/drawing/2014/main" xmlns="" id="{560B0A01-1C7E-4FF3-87ED-F8D0D7263F15}"/>
              </a:ext>
            </a:extLst>
          </p:cNvPr>
          <p:cNvSpPr txBox="1"/>
          <p:nvPr>
            <p:custDataLst>
              <p:tags r:id="rId5"/>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a:t>
            </a:r>
            <a:r>
              <a:rPr kumimoji="0" lang="en-US" altLang="zh-CN"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2008</a:t>
            </a: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年国际金融危机以来资本主义的矛盾与冲突</a:t>
            </a:r>
          </a:p>
        </p:txBody>
      </p:sp>
      <p:sp>
        <p:nvSpPr>
          <p:cNvPr id="44" name="PA-圆角矩形 34">
            <a:extLst>
              <a:ext uri="{FF2B5EF4-FFF2-40B4-BE49-F238E27FC236}">
                <a16:creationId xmlns:a16="http://schemas.microsoft.com/office/drawing/2014/main" xmlns="" id="{74F9EA2E-7F44-4338-80C1-A85B0606480C}"/>
              </a:ext>
            </a:extLst>
          </p:cNvPr>
          <p:cNvSpPr/>
          <p:nvPr>
            <p:custDataLst>
              <p:tags r:id="rId6"/>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）政治体制失灵</a:t>
            </a:r>
          </a:p>
        </p:txBody>
      </p:sp>
    </p:spTree>
    <p:extLst>
      <p:ext uri="{BB962C8B-B14F-4D97-AF65-F5344CB8AC3E}">
        <p14:creationId xmlns:p14="http://schemas.microsoft.com/office/powerpoint/2010/main" val="2334796157"/>
      </p:ext>
    </p:extLst>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9">
            <a:alphaModFix amt="10000"/>
            <a:lum/>
          </a:blip>
          <a:srcRect/>
          <a:stretch>
            <a:fillRect t="-4000" b="-4000"/>
          </a:stretch>
        </a:blipFill>
        <a:effectLst/>
      </p:bgPr>
    </p:bg>
    <p:spTree>
      <p:nvGrpSpPr>
        <p:cNvPr id="1" name=""/>
        <p:cNvGrpSpPr/>
        <p:nvPr/>
      </p:nvGrpSpPr>
      <p:grpSpPr>
        <a:xfrm>
          <a:off x="0" y="0"/>
          <a:ext cx="0" cy="0"/>
          <a:chOff x="0" y="0"/>
          <a:chExt cx="0" cy="0"/>
        </a:xfrm>
      </p:grpSpPr>
      <p:pic>
        <p:nvPicPr>
          <p:cNvPr id="11266" name="PA-图片 2">
            <a:extLst>
              <a:ext uri="{FF2B5EF4-FFF2-40B4-BE49-F238E27FC236}">
                <a16:creationId xmlns:a16="http://schemas.microsoft.com/office/drawing/2014/main" xmlns="" id="{3FA7EA4D-D855-4B11-8512-911DA156A624}"/>
              </a:ext>
            </a:extLst>
          </p:cNvPr>
          <p:cNvPicPr>
            <a:picLocks noChangeAspect="1" noChangeArrowheads="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0276918" y="258673"/>
            <a:ext cx="1727579" cy="1167774"/>
          </a:xfrm>
          <a:prstGeom prst="rect">
            <a:avLst/>
          </a:prstGeom>
          <a:noFill/>
          <a:extLst>
            <a:ext uri="{909E8E84-426E-40DD-AFC4-6F175D3DCCD1}">
              <a14:hiddenFill xmlns:a14="http://schemas.microsoft.com/office/drawing/2010/main">
                <a:solidFill>
                  <a:srgbClr val="FFFFFF"/>
                </a:solidFill>
              </a14:hiddenFill>
            </a:ext>
          </a:extLst>
        </p:spPr>
      </p:pic>
      <p:sp>
        <p:nvSpPr>
          <p:cNvPr id="15" name="PA-矩形 14">
            <a:extLst>
              <a:ext uri="{FF2B5EF4-FFF2-40B4-BE49-F238E27FC236}">
                <a16:creationId xmlns:a16="http://schemas.microsoft.com/office/drawing/2014/main" xmlns="" id="{FB5710EB-7E1A-41AC-9DCD-E6C8734B90AE}"/>
              </a:ext>
            </a:extLst>
          </p:cNvPr>
          <p:cNvSpPr/>
          <p:nvPr>
            <p:custDataLst>
              <p:tags r:id="rId2"/>
            </p:custDataLst>
          </p:nvPr>
        </p:nvSpPr>
        <p:spPr>
          <a:xfrm>
            <a:off x="12146281" y="127926"/>
            <a:ext cx="45719" cy="1224000"/>
          </a:xfrm>
          <a:prstGeom prst="rect">
            <a:avLst/>
          </a:prstGeom>
          <a:gradFill flip="none" rotWithShape="1">
            <a:gsLst>
              <a:gs pos="0">
                <a:srgbClr val="B26A37"/>
              </a:gs>
              <a:gs pos="100000">
                <a:srgbClr val="8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6" name="PA-组合 25">
            <a:extLst>
              <a:ext uri="{FF2B5EF4-FFF2-40B4-BE49-F238E27FC236}">
                <a16:creationId xmlns:a16="http://schemas.microsoft.com/office/drawing/2014/main" xmlns="" id="{94F2D107-69E0-400D-A1DA-C487242BFC88}"/>
              </a:ext>
            </a:extLst>
          </p:cNvPr>
          <p:cNvGrpSpPr/>
          <p:nvPr>
            <p:custDataLst>
              <p:tags r:id="rId3"/>
            </p:custDataLst>
          </p:nvPr>
        </p:nvGrpSpPr>
        <p:grpSpPr>
          <a:xfrm>
            <a:off x="759964" y="1854668"/>
            <a:ext cx="10760562" cy="4464504"/>
            <a:chOff x="440840" y="1854668"/>
            <a:chExt cx="10760562" cy="4464504"/>
          </a:xfrm>
        </p:grpSpPr>
        <p:sp>
          <p:nvSpPr>
            <p:cNvPr id="38" name="PA-矩形 11">
              <a:extLst>
                <a:ext uri="{FF2B5EF4-FFF2-40B4-BE49-F238E27FC236}">
                  <a16:creationId xmlns:a16="http://schemas.microsoft.com/office/drawing/2014/main" xmlns="" id="{4435CEE1-B830-46B3-8EDA-CDDB8F4F2C34}"/>
                </a:ext>
              </a:extLst>
            </p:cNvPr>
            <p:cNvSpPr>
              <a:spLocks noChangeArrowheads="1"/>
            </p:cNvSpPr>
            <p:nvPr>
              <p:custDataLst>
                <p:tags r:id="rId5"/>
              </p:custDataLst>
            </p:nvPr>
          </p:nvSpPr>
          <p:spPr bwMode="auto">
            <a:xfrm>
              <a:off x="440840" y="2467307"/>
              <a:ext cx="6129375" cy="325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当地时间</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2021</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年</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1</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月</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6</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日，被视为“民主象征”的</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美国国会大厦被特朗普的支持者攻占</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。数百名示威者冲入国会大厦，与警察发生激烈肢体冲突，场面几近失控。据统计，有</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4</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人在骚乱中身亡，至少</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14</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名警察受伤。</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a:p>
              <a:pPr marL="0" marR="0" lvl="0" indent="622300" algn="just" defTabSz="914400" rtl="0" eaLnBrk="1" fontAlgn="base" latinLnBrk="0" hangingPunct="0">
                <a:lnSpc>
                  <a:spcPct val="15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p:txBody>
        </p:sp>
        <p:pic>
          <p:nvPicPr>
            <p:cNvPr id="39" name="PA-图片 38">
              <a:extLst>
                <a:ext uri="{FF2B5EF4-FFF2-40B4-BE49-F238E27FC236}">
                  <a16:creationId xmlns:a16="http://schemas.microsoft.com/office/drawing/2014/main" xmlns="" id="{2F6FD44C-B73B-4C03-A366-7E1292363C5F}"/>
                </a:ext>
              </a:extLst>
            </p:cNvPr>
            <p:cNvPicPr>
              <a:picLocks noChangeAspect="1"/>
            </p:cNvPicPr>
            <p:nvPr>
              <p:custDataLst>
                <p:tags r:id="rId6"/>
              </p:custDataLst>
            </p:nvPr>
          </p:nvPicPr>
          <p:blipFill>
            <a:blip r:embed="rId11"/>
            <a:stretch>
              <a:fillRect/>
            </a:stretch>
          </p:blipFill>
          <p:spPr>
            <a:xfrm>
              <a:off x="6989876" y="3618912"/>
              <a:ext cx="4211526" cy="2700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PA-圆角矩形 39">
              <a:extLst>
                <a:ext uri="{FF2B5EF4-FFF2-40B4-BE49-F238E27FC236}">
                  <a16:creationId xmlns:a16="http://schemas.microsoft.com/office/drawing/2014/main" xmlns="" id="{BC101534-B378-425C-AC00-ED15EC0FCF16}"/>
                </a:ext>
              </a:extLst>
            </p:cNvPr>
            <p:cNvSpPr/>
            <p:nvPr>
              <p:custDataLst>
                <p:tags r:id="rId7"/>
              </p:custDataLst>
            </p:nvPr>
          </p:nvSpPr>
          <p:spPr>
            <a:xfrm>
              <a:off x="6989875" y="1854668"/>
              <a:ext cx="4211527" cy="1574332"/>
            </a:xfrm>
            <a:prstGeom prst="roundRect">
              <a:avLst/>
            </a:prstGeom>
            <a:solidFill>
              <a:srgbClr val="B26A37"/>
            </a:solidFill>
            <a:ln>
              <a:solidFill>
                <a:srgbClr val="B26A37"/>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marL="0" marR="0" lvl="0" indent="514800" algn="just" defTabSz="914400" rtl="0" eaLnBrk="1" fontAlgn="base" latinLnBrk="0" hangingPunct="0">
                <a:lnSpc>
                  <a:spcPct val="15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短短一日，美国发生了什么？曾被学者称为“历史终结”的美式民主制度，正在走向何方？</a:t>
              </a:r>
              <a:endPar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PA-文本框 16">
            <a:extLst>
              <a:ext uri="{FF2B5EF4-FFF2-40B4-BE49-F238E27FC236}">
                <a16:creationId xmlns:a16="http://schemas.microsoft.com/office/drawing/2014/main" xmlns="" id="{A0DDA0AE-B150-4790-9222-D908382CC3D9}"/>
              </a:ext>
            </a:extLst>
          </p:cNvPr>
          <p:cNvSpPr txBox="1"/>
          <p:nvPr>
            <p:custDataLst>
              <p:tags r:id="rId4"/>
            </p:custDataLst>
          </p:nvPr>
        </p:nvSpPr>
        <p:spPr>
          <a:xfrm>
            <a:off x="-154" y="805177"/>
            <a:ext cx="10135291" cy="523221"/>
          </a:xfrm>
          <a:prstGeom prst="rect">
            <a:avLst/>
          </a:prstGeom>
          <a:solidFill>
            <a:srgbClr val="B26A37"/>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                国会大厦遭暴力攻破   美国大选在混乱中走向终点</a:t>
            </a:r>
          </a:p>
        </p:txBody>
      </p:sp>
      <p:pic>
        <p:nvPicPr>
          <p:cNvPr id="19" name="图片 18">
            <a:extLst>
              <a:ext uri="{FF2B5EF4-FFF2-40B4-BE49-F238E27FC236}">
                <a16:creationId xmlns:a16="http://schemas.microsoft.com/office/drawing/2014/main" xmlns="" id="{5CAF9077-C336-49B5-8B82-ABA9A857C83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spTree>
    <p:extLst>
      <p:ext uri="{BB962C8B-B14F-4D97-AF65-F5344CB8AC3E}">
        <p14:creationId xmlns:p14="http://schemas.microsoft.com/office/powerpoint/2010/main" val="3297347307"/>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11">
            <a:alphaModFix amt="10000"/>
            <a:lum/>
          </a:blip>
          <a:srcRect/>
          <a:stretch>
            <a:fillRect t="-4000" b="-4000"/>
          </a:stretch>
        </a:blipFill>
        <a:effectLst/>
      </p:bgPr>
    </p:bg>
    <p:spTree>
      <p:nvGrpSpPr>
        <p:cNvPr id="1" name=""/>
        <p:cNvGrpSpPr/>
        <p:nvPr/>
      </p:nvGrpSpPr>
      <p:grpSpPr>
        <a:xfrm>
          <a:off x="0" y="0"/>
          <a:ext cx="0" cy="0"/>
          <a:chOff x="0" y="0"/>
          <a:chExt cx="0" cy="0"/>
        </a:xfrm>
      </p:grpSpPr>
      <p:sp>
        <p:nvSpPr>
          <p:cNvPr id="32" name="PA-矩形 11">
            <a:extLst>
              <a:ext uri="{FF2B5EF4-FFF2-40B4-BE49-F238E27FC236}">
                <a16:creationId xmlns:a16="http://schemas.microsoft.com/office/drawing/2014/main" xmlns="" id="{CB82F71A-6D85-4524-A36C-F49CA68565E3}"/>
              </a:ext>
            </a:extLst>
          </p:cNvPr>
          <p:cNvSpPr>
            <a:spLocks noChangeArrowheads="1"/>
          </p:cNvSpPr>
          <p:nvPr>
            <p:custDataLst>
              <p:tags r:id="rId1"/>
            </p:custDataLst>
          </p:nvPr>
        </p:nvSpPr>
        <p:spPr bwMode="auto">
          <a:xfrm>
            <a:off x="506005" y="2591333"/>
            <a:ext cx="7433450"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党争极化、社会分裂，美式民主乱象令世界瞠目</a:t>
            </a:r>
            <a:endPar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endParaRPr>
          </a:p>
        </p:txBody>
      </p:sp>
      <p:cxnSp>
        <p:nvCxnSpPr>
          <p:cNvPr id="36" name="PA-直线连接符 12">
            <a:extLst>
              <a:ext uri="{FF2B5EF4-FFF2-40B4-BE49-F238E27FC236}">
                <a16:creationId xmlns:a16="http://schemas.microsoft.com/office/drawing/2014/main" xmlns="" id="{7DF10EA6-8B32-416D-8271-E36E69811767}"/>
              </a:ext>
            </a:extLst>
          </p:cNvPr>
          <p:cNvCxnSpPr>
            <a:cxnSpLocks/>
          </p:cNvCxnSpPr>
          <p:nvPr>
            <p:custDataLst>
              <p:tags r:id="rId2"/>
            </p:custDataLst>
          </p:nvPr>
        </p:nvCxnSpPr>
        <p:spPr>
          <a:xfrm>
            <a:off x="506005" y="3206983"/>
            <a:ext cx="6436500" cy="0"/>
          </a:xfrm>
          <a:prstGeom prst="line">
            <a:avLst/>
          </a:prstGeom>
          <a:ln w="6350" cap="flat" cmpd="sng" algn="ctr">
            <a:solidFill>
              <a:srgbClr val="B26A3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PA-矩形 11">
            <a:extLst>
              <a:ext uri="{FF2B5EF4-FFF2-40B4-BE49-F238E27FC236}">
                <a16:creationId xmlns:a16="http://schemas.microsoft.com/office/drawing/2014/main" xmlns="" id="{1E6B779E-FF6F-4BA9-A280-CBF8D228502F}"/>
              </a:ext>
            </a:extLst>
          </p:cNvPr>
          <p:cNvSpPr>
            <a:spLocks noChangeArrowheads="1"/>
          </p:cNvSpPr>
          <p:nvPr>
            <p:custDataLst>
              <p:tags r:id="rId3"/>
            </p:custDataLst>
          </p:nvPr>
        </p:nvSpPr>
        <p:spPr bwMode="auto">
          <a:xfrm>
            <a:off x="461554" y="3497659"/>
            <a:ext cx="5634446"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制度危机凸显，扯下“美式民主”遮羞布</a:t>
            </a:r>
            <a:endPar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endParaRPr>
          </a:p>
        </p:txBody>
      </p:sp>
      <p:cxnSp>
        <p:nvCxnSpPr>
          <p:cNvPr id="19" name="PA-直线连接符 12">
            <a:extLst>
              <a:ext uri="{FF2B5EF4-FFF2-40B4-BE49-F238E27FC236}">
                <a16:creationId xmlns:a16="http://schemas.microsoft.com/office/drawing/2014/main" xmlns="" id="{09EF1F82-A645-4303-97F2-D673A6D6A272}"/>
              </a:ext>
            </a:extLst>
          </p:cNvPr>
          <p:cNvCxnSpPr>
            <a:cxnSpLocks/>
          </p:cNvCxnSpPr>
          <p:nvPr>
            <p:custDataLst>
              <p:tags r:id="rId4"/>
            </p:custDataLst>
          </p:nvPr>
        </p:nvCxnSpPr>
        <p:spPr>
          <a:xfrm>
            <a:off x="506005" y="4074074"/>
            <a:ext cx="5589995" cy="0"/>
          </a:xfrm>
          <a:prstGeom prst="line">
            <a:avLst/>
          </a:prstGeom>
          <a:ln w="6350" cap="flat" cmpd="sng" algn="ctr">
            <a:solidFill>
              <a:srgbClr val="B26A3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PA-圆角矩形 11">
            <a:extLst>
              <a:ext uri="{FF2B5EF4-FFF2-40B4-BE49-F238E27FC236}">
                <a16:creationId xmlns:a16="http://schemas.microsoft.com/office/drawing/2014/main" xmlns="" id="{E28D46CB-0465-4640-84D1-78FAA0D1F3FA}"/>
              </a:ext>
            </a:extLst>
          </p:cNvPr>
          <p:cNvSpPr/>
          <p:nvPr>
            <p:custDataLst>
              <p:tags r:id="rId5"/>
            </p:custDataLst>
          </p:nvPr>
        </p:nvSpPr>
        <p:spPr>
          <a:xfrm>
            <a:off x="1033117" y="5325261"/>
            <a:ext cx="9744767" cy="1255805"/>
          </a:xfrm>
          <a:prstGeom prst="roundRect">
            <a:avLst/>
          </a:prstGeom>
          <a:solidFill>
            <a:srgbClr val="B26A37"/>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marL="0" marR="0" lvl="0" indent="62280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西方主导话语体系到底能否有效应对当前世界各国面临的挑战？ </a:t>
            </a: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62280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人类社会是否正在选择新的方向？</a:t>
            </a:r>
          </a:p>
        </p:txBody>
      </p:sp>
      <p:pic>
        <p:nvPicPr>
          <p:cNvPr id="21" name="PA-图片 2">
            <a:extLst>
              <a:ext uri="{FF2B5EF4-FFF2-40B4-BE49-F238E27FC236}">
                <a16:creationId xmlns:a16="http://schemas.microsoft.com/office/drawing/2014/main" xmlns="" id="{E79B475D-83CA-41CF-BC59-89C8F79DDEA1}"/>
              </a:ext>
            </a:extLst>
          </p:cNvPr>
          <p:cNvPicPr>
            <a:picLocks noChangeAspect="1" noChangeArrowheads="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7079659" y="1954593"/>
            <a:ext cx="5066621" cy="30766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A-图片 2">
            <a:extLst>
              <a:ext uri="{FF2B5EF4-FFF2-40B4-BE49-F238E27FC236}">
                <a16:creationId xmlns:a16="http://schemas.microsoft.com/office/drawing/2014/main" xmlns="" id="{D535C452-B0AE-43FA-8606-646C9C6C333C}"/>
              </a:ext>
            </a:extLst>
          </p:cNvPr>
          <p:cNvPicPr>
            <a:picLocks noChangeAspect="1" noChangeArrowheads="1"/>
          </p:cNvPicPr>
          <p:nvPr>
            <p:custDataLst>
              <p:tags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0276918" y="258673"/>
            <a:ext cx="1727579" cy="1167774"/>
          </a:xfrm>
          <a:prstGeom prst="rect">
            <a:avLst/>
          </a:prstGeom>
          <a:noFill/>
          <a:extLst>
            <a:ext uri="{909E8E84-426E-40DD-AFC4-6F175D3DCCD1}">
              <a14:hiddenFill xmlns:a14="http://schemas.microsoft.com/office/drawing/2010/main">
                <a:solidFill>
                  <a:srgbClr val="FFFFFF"/>
                </a:solidFill>
              </a14:hiddenFill>
            </a:ext>
          </a:extLst>
        </p:spPr>
      </p:pic>
      <p:sp>
        <p:nvSpPr>
          <p:cNvPr id="23" name="PA-矩形 14">
            <a:extLst>
              <a:ext uri="{FF2B5EF4-FFF2-40B4-BE49-F238E27FC236}">
                <a16:creationId xmlns:a16="http://schemas.microsoft.com/office/drawing/2014/main" xmlns="" id="{DEB34F4A-3988-466C-8DCC-BBFBA2FD324F}"/>
              </a:ext>
            </a:extLst>
          </p:cNvPr>
          <p:cNvSpPr/>
          <p:nvPr>
            <p:custDataLst>
              <p:tags r:id="rId8"/>
            </p:custDataLst>
          </p:nvPr>
        </p:nvSpPr>
        <p:spPr>
          <a:xfrm>
            <a:off x="12146281" y="127926"/>
            <a:ext cx="45719" cy="1224000"/>
          </a:xfrm>
          <a:prstGeom prst="rect">
            <a:avLst/>
          </a:prstGeom>
          <a:gradFill flip="none" rotWithShape="1">
            <a:gsLst>
              <a:gs pos="0">
                <a:srgbClr val="B26A37"/>
              </a:gs>
              <a:gs pos="100000">
                <a:srgbClr val="8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PA-文本框 16">
            <a:extLst>
              <a:ext uri="{FF2B5EF4-FFF2-40B4-BE49-F238E27FC236}">
                <a16:creationId xmlns:a16="http://schemas.microsoft.com/office/drawing/2014/main" xmlns="" id="{E21B8605-D4C7-4616-99DA-C771D2203F07}"/>
              </a:ext>
            </a:extLst>
          </p:cNvPr>
          <p:cNvSpPr txBox="1"/>
          <p:nvPr>
            <p:custDataLst>
              <p:tags r:id="rId9"/>
            </p:custDataLst>
          </p:nvPr>
        </p:nvSpPr>
        <p:spPr>
          <a:xfrm>
            <a:off x="-154" y="805177"/>
            <a:ext cx="10135291" cy="523221"/>
          </a:xfrm>
          <a:prstGeom prst="rect">
            <a:avLst/>
          </a:prstGeom>
          <a:solidFill>
            <a:srgbClr val="B26A37"/>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                国会大厦遭暴力攻破   美国大选在混乱中走向终点</a:t>
            </a:r>
          </a:p>
        </p:txBody>
      </p:sp>
      <p:pic>
        <p:nvPicPr>
          <p:cNvPr id="25" name="图片 24">
            <a:extLst>
              <a:ext uri="{FF2B5EF4-FFF2-40B4-BE49-F238E27FC236}">
                <a16:creationId xmlns:a16="http://schemas.microsoft.com/office/drawing/2014/main" xmlns="" id="{A50DE9AF-7DB7-45E7-AFD8-678FAEF772D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spTree>
    <p:extLst>
      <p:ext uri="{BB962C8B-B14F-4D97-AF65-F5344CB8AC3E}">
        <p14:creationId xmlns:p14="http://schemas.microsoft.com/office/powerpoint/2010/main" val="2815874891"/>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PA-组合 23">
            <a:extLst>
              <a:ext uri="{FF2B5EF4-FFF2-40B4-BE49-F238E27FC236}">
                <a16:creationId xmlns:a16="http://schemas.microsoft.com/office/drawing/2014/main" xmlns="" id="{C6B9C07C-9E96-42A3-88DA-EEEDE1434AE0}"/>
              </a:ext>
            </a:extLst>
          </p:cNvPr>
          <p:cNvGrpSpPr/>
          <p:nvPr>
            <p:custDataLst>
              <p:tags r:id="rId1"/>
            </p:custDataLst>
          </p:nvPr>
        </p:nvGrpSpPr>
        <p:grpSpPr>
          <a:xfrm>
            <a:off x="1247893" y="186307"/>
            <a:ext cx="8518973" cy="728093"/>
            <a:chOff x="-18932" y="186307"/>
            <a:chExt cx="8518973" cy="728093"/>
          </a:xfrm>
        </p:grpSpPr>
        <p:sp>
          <p:nvSpPr>
            <p:cNvPr id="56" name="PA-矩形 24">
              <a:extLst>
                <a:ext uri="{FF2B5EF4-FFF2-40B4-BE49-F238E27FC236}">
                  <a16:creationId xmlns:a16="http://schemas.microsoft.com/office/drawing/2014/main" xmlns="" id="{6843BFB6-F485-40E4-BA05-57E070E6BC81}"/>
                </a:ext>
              </a:extLst>
            </p:cNvPr>
            <p:cNvSpPr/>
            <p:nvPr>
              <p:custDataLst>
                <p:tags r:id="rId5"/>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PA-平行四边形 25">
              <a:extLst>
                <a:ext uri="{FF2B5EF4-FFF2-40B4-BE49-F238E27FC236}">
                  <a16:creationId xmlns:a16="http://schemas.microsoft.com/office/drawing/2014/main" xmlns="" id="{F6D3A0A8-7210-4AAD-A1BD-D75F59FD6E04}"/>
                </a:ext>
              </a:extLst>
            </p:cNvPr>
            <p:cNvSpPr/>
            <p:nvPr>
              <p:custDataLst>
                <p:tags r:id="rId6"/>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PA-Flowchart: Manual Input 27">
              <a:extLst>
                <a:ext uri="{FF2B5EF4-FFF2-40B4-BE49-F238E27FC236}">
                  <a16:creationId xmlns:a16="http://schemas.microsoft.com/office/drawing/2014/main" xmlns="" id="{58B8A764-EEC0-4891-98EE-D56835A7557C}"/>
                </a:ext>
              </a:extLst>
            </p:cNvPr>
            <p:cNvSpPr/>
            <p:nvPr>
              <p:custDataLst>
                <p:tags r:id="rId7"/>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9" name="PA-矩形 28">
              <a:extLst>
                <a:ext uri="{FF2B5EF4-FFF2-40B4-BE49-F238E27FC236}">
                  <a16:creationId xmlns:a16="http://schemas.microsoft.com/office/drawing/2014/main" xmlns="" id="{31985596-C25B-4A34-9869-D17A8B895B4B}"/>
                </a:ext>
              </a:extLst>
            </p:cNvPr>
            <p:cNvSpPr/>
            <p:nvPr>
              <p:custDataLst>
                <p:tags r:id="rId8"/>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60" name="PA-文本框 21">
            <a:extLst>
              <a:ext uri="{FF2B5EF4-FFF2-40B4-BE49-F238E27FC236}">
                <a16:creationId xmlns:a16="http://schemas.microsoft.com/office/drawing/2014/main" xmlns="" id="{E1514733-C3B3-448D-A267-2DE34EA696F9}"/>
              </a:ext>
            </a:extLst>
          </p:cNvPr>
          <p:cNvSpPr txBox="1"/>
          <p:nvPr>
            <p:custDataLst>
              <p:tags r:id="rId2"/>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a:t>
            </a:r>
            <a:r>
              <a:rPr kumimoji="0" lang="en-US" altLang="zh-CN"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2008</a:t>
            </a: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年国际金融危机以来资本主义的矛盾与冲突</a:t>
            </a:r>
          </a:p>
        </p:txBody>
      </p:sp>
      <p:sp>
        <p:nvSpPr>
          <p:cNvPr id="33" name="PA-圆角矩形 34">
            <a:extLst>
              <a:ext uri="{FF2B5EF4-FFF2-40B4-BE49-F238E27FC236}">
                <a16:creationId xmlns:a16="http://schemas.microsoft.com/office/drawing/2014/main" xmlns="" id="{06B06A41-6529-4433-A080-73FF97B79E62}"/>
              </a:ext>
            </a:extLst>
          </p:cNvPr>
          <p:cNvSpPr/>
          <p:nvPr>
            <p:custDataLst>
              <p:tags r:id="rId3"/>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三）社会融合机制失效</a:t>
            </a:r>
          </a:p>
        </p:txBody>
      </p:sp>
      <p:sp>
        <p:nvSpPr>
          <p:cNvPr id="13" name="矩形 4">
            <a:extLst>
              <a:ext uri="{FF2B5EF4-FFF2-40B4-BE49-F238E27FC236}">
                <a16:creationId xmlns:a16="http://schemas.microsoft.com/office/drawing/2014/main" xmlns="" id="{66996E9B-9687-4FF4-825B-572763E73CA1}"/>
              </a:ext>
            </a:extLst>
          </p:cNvPr>
          <p:cNvSpPr>
            <a:spLocks noChangeArrowheads="1"/>
          </p:cNvSpPr>
          <p:nvPr/>
        </p:nvSpPr>
        <p:spPr bwMode="auto">
          <a:xfrm>
            <a:off x="990738" y="1844921"/>
            <a:ext cx="349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1.</a:t>
            </a:r>
            <a:r>
              <a:rPr lang="zh-CN" altLang="en-US" sz="2400" b="1" dirty="0">
                <a:solidFill>
                  <a:srgbClr val="B26A37"/>
                </a:solidFill>
                <a:latin typeface="Arial" panose="020B0604020202020204" pitchFamily="34" charset="0"/>
                <a:sym typeface="Arial" panose="020B0604020202020204" pitchFamily="34" charset="0"/>
              </a:rPr>
              <a:t>社会极端思潮抬头</a:t>
            </a:r>
          </a:p>
        </p:txBody>
      </p:sp>
      <p:sp>
        <p:nvSpPr>
          <p:cNvPr id="14" name="PA-矩形 11">
            <a:extLst>
              <a:ext uri="{FF2B5EF4-FFF2-40B4-BE49-F238E27FC236}">
                <a16:creationId xmlns:a16="http://schemas.microsoft.com/office/drawing/2014/main" xmlns="" id="{44CC3EB6-5F78-4494-BAC2-30AA2B4D7B4E}"/>
              </a:ext>
            </a:extLst>
          </p:cNvPr>
          <p:cNvSpPr>
            <a:spLocks noChangeArrowheads="1"/>
          </p:cNvSpPr>
          <p:nvPr>
            <p:custDataLst>
              <p:tags r:id="rId4"/>
            </p:custDataLst>
          </p:nvPr>
        </p:nvSpPr>
        <p:spPr bwMode="auto">
          <a:xfrm>
            <a:off x="1296198" y="3237108"/>
            <a:ext cx="3186383" cy="159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一些欧洲国家出现右翼政党“登堂入室”的势头。</a:t>
            </a:r>
          </a:p>
        </p:txBody>
      </p:sp>
      <p:sp>
        <p:nvSpPr>
          <p:cNvPr id="18" name="文本框 17">
            <a:extLst>
              <a:ext uri="{FF2B5EF4-FFF2-40B4-BE49-F238E27FC236}">
                <a16:creationId xmlns:a16="http://schemas.microsoft.com/office/drawing/2014/main" xmlns="" id="{25EF1C57-B225-421E-B8FF-8C31B9EA4502}"/>
              </a:ext>
            </a:extLst>
          </p:cNvPr>
          <p:cNvSpPr txBox="1"/>
          <p:nvPr/>
        </p:nvSpPr>
        <p:spPr>
          <a:xfrm>
            <a:off x="6843731" y="5484357"/>
            <a:ext cx="4779519" cy="873957"/>
          </a:xfrm>
          <a:prstGeom prst="rect">
            <a:avLst/>
          </a:prstGeom>
          <a:noFill/>
        </p:spPr>
        <p:txBody>
          <a:bodyPr wrap="square">
            <a:spAutoFit/>
          </a:bodyPr>
          <a:lstStyle/>
          <a:p>
            <a:pPr>
              <a:lnSpc>
                <a:spcPct val="150000"/>
              </a:lnSpc>
            </a:pPr>
            <a:r>
              <a:rPr lang="zh-CN" altLang="en-US" b="1" i="0" dirty="0">
                <a:solidFill>
                  <a:srgbClr val="B26A37"/>
                </a:solidFill>
                <a:effectLst/>
                <a:latin typeface="Arial" panose="020B0604020202020204" pitchFamily="34" charset="0"/>
                <a:ea typeface="微软雅黑" panose="020B0503020204020204" pitchFamily="34" charset="-122"/>
                <a:sym typeface="Arial" panose="020B0604020202020204" pitchFamily="34" charset="0"/>
              </a:rPr>
              <a:t>希腊法院于</a:t>
            </a:r>
            <a:r>
              <a:rPr lang="en-US" altLang="zh-CN" b="1" i="0" dirty="0">
                <a:solidFill>
                  <a:srgbClr val="B26A37"/>
                </a:solidFill>
                <a:effectLst/>
                <a:latin typeface="Arial" panose="020B0604020202020204" pitchFamily="34" charset="0"/>
                <a:ea typeface="微软雅黑" panose="020B0503020204020204" pitchFamily="34" charset="-122"/>
                <a:sym typeface="Arial" panose="020B0604020202020204" pitchFamily="34" charset="0"/>
              </a:rPr>
              <a:t>2020</a:t>
            </a:r>
            <a:r>
              <a:rPr lang="zh-CN" altLang="en-US" b="1" i="0" dirty="0">
                <a:solidFill>
                  <a:srgbClr val="B26A37"/>
                </a:solidFill>
                <a:effectLst/>
                <a:latin typeface="Arial" panose="020B0604020202020204" pitchFamily="34" charset="0"/>
                <a:ea typeface="微软雅黑" panose="020B0503020204020204" pitchFamily="34" charset="-122"/>
                <a:sym typeface="Arial" panose="020B0604020202020204" pitchFamily="34" charset="0"/>
              </a:rPr>
              <a:t>年</a:t>
            </a:r>
            <a:r>
              <a:rPr lang="en-US" altLang="zh-CN" b="1" i="0" dirty="0">
                <a:solidFill>
                  <a:srgbClr val="B26A37"/>
                </a:solidFill>
                <a:effectLst/>
                <a:latin typeface="Arial" panose="020B0604020202020204" pitchFamily="34" charset="0"/>
                <a:ea typeface="微软雅黑" panose="020B0503020204020204" pitchFamily="34" charset="-122"/>
                <a:sym typeface="Arial" panose="020B0604020202020204" pitchFamily="34" charset="0"/>
              </a:rPr>
              <a:t>10</a:t>
            </a:r>
            <a:r>
              <a:rPr lang="zh-CN" altLang="en-US" b="1" i="0" dirty="0">
                <a:solidFill>
                  <a:srgbClr val="B26A37"/>
                </a:solidFill>
                <a:effectLst/>
                <a:latin typeface="Arial" panose="020B0604020202020204" pitchFamily="34" charset="0"/>
                <a:ea typeface="微软雅黑" panose="020B0503020204020204" pitchFamily="34" charset="-122"/>
                <a:sym typeface="Arial" panose="020B0604020202020204" pitchFamily="34" charset="0"/>
              </a:rPr>
              <a:t>月</a:t>
            </a:r>
            <a:r>
              <a:rPr lang="en-US" altLang="zh-CN" b="1" i="0" dirty="0">
                <a:solidFill>
                  <a:srgbClr val="B26A37"/>
                </a:solidFill>
                <a:effectLst/>
                <a:latin typeface="Arial" panose="020B0604020202020204" pitchFamily="34" charset="0"/>
                <a:ea typeface="微软雅黑" panose="020B0503020204020204" pitchFamily="34" charset="-122"/>
                <a:sym typeface="Arial" panose="020B0604020202020204" pitchFamily="34" charset="0"/>
              </a:rPr>
              <a:t>7</a:t>
            </a:r>
            <a:r>
              <a:rPr lang="zh-CN" altLang="en-US" b="1" i="0" dirty="0">
                <a:solidFill>
                  <a:srgbClr val="B26A37"/>
                </a:solidFill>
                <a:effectLst/>
                <a:latin typeface="Arial" panose="020B0604020202020204" pitchFamily="34" charset="0"/>
                <a:ea typeface="微软雅黑" panose="020B0503020204020204" pitchFamily="34" charset="-122"/>
                <a:sym typeface="Arial" panose="020B0604020202020204" pitchFamily="34" charset="0"/>
              </a:rPr>
              <a:t>日裁定，希腊极右翼政党金色黎明党为犯罪组织</a:t>
            </a:r>
            <a:endParaRPr lang="zh-CN" altLang="en-US" b="1" dirty="0">
              <a:solidFill>
                <a:srgbClr val="B26A37"/>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a:extLst>
              <a:ext uri="{FF2B5EF4-FFF2-40B4-BE49-F238E27FC236}">
                <a16:creationId xmlns:a16="http://schemas.microsoft.com/office/drawing/2014/main" xmlns="" id="{A34BDA74-00F1-40C2-9AC7-2212719030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43731" y="2367020"/>
            <a:ext cx="4656970" cy="3039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835366"/>
      </p:ext>
    </p:extLst>
  </p:cSld>
  <p:clrMapOvr>
    <a:masterClrMapping/>
  </p:clrMapOvr>
  <p:transition spd="med">
    <p:pul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PA-组合 23">
            <a:extLst>
              <a:ext uri="{FF2B5EF4-FFF2-40B4-BE49-F238E27FC236}">
                <a16:creationId xmlns:a16="http://schemas.microsoft.com/office/drawing/2014/main" xmlns="" id="{C6B9C07C-9E96-42A3-88DA-EEEDE1434AE0}"/>
              </a:ext>
            </a:extLst>
          </p:cNvPr>
          <p:cNvGrpSpPr/>
          <p:nvPr>
            <p:custDataLst>
              <p:tags r:id="rId1"/>
            </p:custDataLst>
          </p:nvPr>
        </p:nvGrpSpPr>
        <p:grpSpPr>
          <a:xfrm>
            <a:off x="1247893" y="186307"/>
            <a:ext cx="8518973" cy="728093"/>
            <a:chOff x="-18932" y="186307"/>
            <a:chExt cx="8518973" cy="728093"/>
          </a:xfrm>
        </p:grpSpPr>
        <p:sp>
          <p:nvSpPr>
            <p:cNvPr id="56" name="PA-矩形 24">
              <a:extLst>
                <a:ext uri="{FF2B5EF4-FFF2-40B4-BE49-F238E27FC236}">
                  <a16:creationId xmlns:a16="http://schemas.microsoft.com/office/drawing/2014/main" xmlns="" id="{6843BFB6-F485-40E4-BA05-57E070E6BC81}"/>
                </a:ext>
              </a:extLst>
            </p:cNvPr>
            <p:cNvSpPr/>
            <p:nvPr>
              <p:custDataLst>
                <p:tags r:id="rId5"/>
              </p:custDataLst>
            </p:nvPr>
          </p:nvSpPr>
          <p:spPr>
            <a:xfrm rot="5400000">
              <a:off x="7399803" y="-244616"/>
              <a:ext cx="584756" cy="1615720"/>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PA-平行四边形 25">
              <a:extLst>
                <a:ext uri="{FF2B5EF4-FFF2-40B4-BE49-F238E27FC236}">
                  <a16:creationId xmlns:a16="http://schemas.microsoft.com/office/drawing/2014/main" xmlns="" id="{F6D3A0A8-7210-4AAD-A1BD-D75F59FD6E04}"/>
                </a:ext>
              </a:extLst>
            </p:cNvPr>
            <p:cNvSpPr/>
            <p:nvPr>
              <p:custDataLst>
                <p:tags r:id="rId6"/>
              </p:custDataLst>
            </p:nvPr>
          </p:nvSpPr>
          <p:spPr>
            <a:xfrm flipH="1" flipV="1">
              <a:off x="7196102" y="272023"/>
              <a:ext cx="1019561" cy="583599"/>
            </a:xfrm>
            <a:prstGeom prst="parallelogram">
              <a:avLst>
                <a:gd name="adj" fmla="val 43814"/>
              </a:avLst>
            </a:prstGeom>
            <a:solidFill>
              <a:srgbClr val="E5C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PA-Flowchart: Manual Input 27">
              <a:extLst>
                <a:ext uri="{FF2B5EF4-FFF2-40B4-BE49-F238E27FC236}">
                  <a16:creationId xmlns:a16="http://schemas.microsoft.com/office/drawing/2014/main" xmlns="" id="{58B8A764-EEC0-4891-98EE-D56835A7557C}"/>
                </a:ext>
              </a:extLst>
            </p:cNvPr>
            <p:cNvSpPr/>
            <p:nvPr>
              <p:custDataLst>
                <p:tags r:id="rId7"/>
              </p:custDataLst>
            </p:nvPr>
          </p:nvSpPr>
          <p:spPr>
            <a:xfrm rot="5400000" flipH="1">
              <a:off x="6802367" y="-438303"/>
              <a:ext cx="728092" cy="1977314"/>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9" name="PA-矩形 28">
              <a:extLst>
                <a:ext uri="{FF2B5EF4-FFF2-40B4-BE49-F238E27FC236}">
                  <a16:creationId xmlns:a16="http://schemas.microsoft.com/office/drawing/2014/main" xmlns="" id="{31985596-C25B-4A34-9869-D17A8B895B4B}"/>
                </a:ext>
              </a:extLst>
            </p:cNvPr>
            <p:cNvSpPr/>
            <p:nvPr>
              <p:custDataLst>
                <p:tags r:id="rId8"/>
              </p:custDataLst>
            </p:nvPr>
          </p:nvSpPr>
          <p:spPr>
            <a:xfrm rot="5400000" flipH="1">
              <a:off x="2715365" y="-2547990"/>
              <a:ext cx="728091" cy="619668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60" name="PA-文本框 21">
            <a:extLst>
              <a:ext uri="{FF2B5EF4-FFF2-40B4-BE49-F238E27FC236}">
                <a16:creationId xmlns:a16="http://schemas.microsoft.com/office/drawing/2014/main" xmlns="" id="{E1514733-C3B3-448D-A267-2DE34EA696F9}"/>
              </a:ext>
            </a:extLst>
          </p:cNvPr>
          <p:cNvSpPr txBox="1"/>
          <p:nvPr>
            <p:custDataLst>
              <p:tags r:id="rId2"/>
            </p:custDataLst>
          </p:nvPr>
        </p:nvSpPr>
        <p:spPr>
          <a:xfrm>
            <a:off x="14514" y="280579"/>
            <a:ext cx="10267736"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二、</a:t>
            </a:r>
            <a:r>
              <a:rPr kumimoji="0" lang="en-US" altLang="zh-CN"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2008</a:t>
            </a: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年国际金融危机以来资本主义的矛盾与冲突</a:t>
            </a:r>
          </a:p>
        </p:txBody>
      </p:sp>
      <p:sp>
        <p:nvSpPr>
          <p:cNvPr id="33" name="PA-圆角矩形 34">
            <a:extLst>
              <a:ext uri="{FF2B5EF4-FFF2-40B4-BE49-F238E27FC236}">
                <a16:creationId xmlns:a16="http://schemas.microsoft.com/office/drawing/2014/main" xmlns="" id="{06B06A41-6529-4433-A080-73FF97B79E62}"/>
              </a:ext>
            </a:extLst>
          </p:cNvPr>
          <p:cNvSpPr/>
          <p:nvPr>
            <p:custDataLst>
              <p:tags r:id="rId3"/>
            </p:custDataLst>
          </p:nvPr>
        </p:nvSpPr>
        <p:spPr>
          <a:xfrm>
            <a:off x="2901274" y="1064542"/>
            <a:ext cx="6389453" cy="630237"/>
          </a:xfrm>
          <a:prstGeom prst="roundRect">
            <a:avLst>
              <a:gd name="adj" fmla="val 50000"/>
            </a:avLst>
          </a:prstGeom>
          <a:solidFill>
            <a:srgbClr val="B26A37"/>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三）社会融合机制失效</a:t>
            </a:r>
          </a:p>
        </p:txBody>
      </p:sp>
      <p:sp>
        <p:nvSpPr>
          <p:cNvPr id="13" name="矩形 4">
            <a:extLst>
              <a:ext uri="{FF2B5EF4-FFF2-40B4-BE49-F238E27FC236}">
                <a16:creationId xmlns:a16="http://schemas.microsoft.com/office/drawing/2014/main" xmlns="" id="{66996E9B-9687-4FF4-825B-572763E73CA1}"/>
              </a:ext>
            </a:extLst>
          </p:cNvPr>
          <p:cNvSpPr>
            <a:spLocks noChangeArrowheads="1"/>
          </p:cNvSpPr>
          <p:nvPr/>
        </p:nvSpPr>
        <p:spPr bwMode="auto">
          <a:xfrm>
            <a:off x="990738" y="1844921"/>
            <a:ext cx="3491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B26A37"/>
                </a:solidFill>
                <a:latin typeface="Arial" panose="020B0604020202020204" pitchFamily="34" charset="0"/>
                <a:sym typeface="Arial" panose="020B0604020202020204" pitchFamily="34" charset="0"/>
              </a:rPr>
              <a:t>2.</a:t>
            </a:r>
            <a:r>
              <a:rPr lang="zh-CN" altLang="en-US" sz="2400" b="1" dirty="0">
                <a:solidFill>
                  <a:srgbClr val="B26A37"/>
                </a:solidFill>
                <a:latin typeface="Arial" panose="020B0604020202020204" pitchFamily="34" charset="0"/>
                <a:sym typeface="Arial" panose="020B0604020202020204" pitchFamily="34" charset="0"/>
              </a:rPr>
              <a:t>社会流动性退化</a:t>
            </a:r>
          </a:p>
        </p:txBody>
      </p:sp>
      <p:sp>
        <p:nvSpPr>
          <p:cNvPr id="14" name="PA-矩形 11">
            <a:extLst>
              <a:ext uri="{FF2B5EF4-FFF2-40B4-BE49-F238E27FC236}">
                <a16:creationId xmlns:a16="http://schemas.microsoft.com/office/drawing/2014/main" xmlns="" id="{7E1CD6F2-FA98-4A39-9E79-A1413D10C258}"/>
              </a:ext>
            </a:extLst>
          </p:cNvPr>
          <p:cNvSpPr>
            <a:spLocks noChangeArrowheads="1"/>
          </p:cNvSpPr>
          <p:nvPr>
            <p:custDataLst>
              <p:tags r:id="rId4"/>
            </p:custDataLst>
          </p:nvPr>
        </p:nvSpPr>
        <p:spPr bwMode="auto">
          <a:xfrm>
            <a:off x="577514" y="2786447"/>
            <a:ext cx="5409399" cy="342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主要是贫富差距不断扩大，中产阶层萎缩，社会各阶层之间的健康流动</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sym typeface="Arial" panose="020B0604020202020204" pitchFamily="34" charset="0"/>
              </a:rPr>
              <a:t>“凝固化”</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endParaRPr>
          </a:p>
          <a:p>
            <a:pPr marL="0" marR="0" lvl="0" indent="622300" algn="just" defTabSz="914400" rtl="0" eaLnBrk="1"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英国公布的一项调查显示，大约</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63.4</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万英国最富有的人拥有的资产是最贫穷的</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1300</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万人所拥有资产的</a:t>
            </a: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20</a:t>
            </a:r>
            <a:r>
              <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倍</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sym typeface="Arial" panose="020B0604020202020204" pitchFamily="34" charset="0"/>
              </a:rPr>
              <a:t>。</a:t>
            </a:r>
          </a:p>
        </p:txBody>
      </p:sp>
      <p:pic>
        <p:nvPicPr>
          <p:cNvPr id="1026" name="Picture 2">
            <a:extLst>
              <a:ext uri="{FF2B5EF4-FFF2-40B4-BE49-F238E27FC236}">
                <a16:creationId xmlns:a16="http://schemas.microsoft.com/office/drawing/2014/main" xmlns="" id="{0C8F5590-383C-4E5E-BE8A-8BE7B002D5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02520" y="2893389"/>
            <a:ext cx="5238750" cy="3314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xmlns="" id="{0B2BB37F-342D-4947-A3EC-C4F53E849BBF}"/>
              </a:ext>
            </a:extLst>
          </p:cNvPr>
          <p:cNvSpPr txBox="1"/>
          <p:nvPr/>
        </p:nvSpPr>
        <p:spPr>
          <a:xfrm>
            <a:off x="7901690" y="6302360"/>
            <a:ext cx="3730352" cy="369332"/>
          </a:xfrm>
          <a:prstGeom prst="rect">
            <a:avLst/>
          </a:prstGeom>
          <a:noFill/>
        </p:spPr>
        <p:txBody>
          <a:bodyPr wrap="square">
            <a:spAutoFit/>
          </a:bodyPr>
          <a:lstStyle/>
          <a:p>
            <a:r>
              <a:rPr kumimoji="0" lang="zh-CN" altLang="en-US"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墨西哥富人区与贫民窟隔路相望</a:t>
            </a:r>
            <a:endParaRPr lang="zh-CN" altLang="en-US" b="1" dirty="0">
              <a:solidFill>
                <a:srgbClr val="B26A37"/>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739045131"/>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00"/>
  <p:tag name="KSO_WM_UNIT_TYPE" val="n_i"/>
  <p:tag name="KSO_WM_UNIT_INDEX" val="1_6"/>
  <p:tag name="KSO_WM_UNIT_ID" val="diagram100_2*n_i*1_6"/>
  <p:tag name="KSO_WM_UNIT_CLEAR" val="1"/>
  <p:tag name="KSO_WM_UNIT_LAYERLEVEL" val="1_1"/>
  <p:tag name="KSO_WM_DIAGRAM_GROUP_CODE" val="n1-1"/>
</p:tagLst>
</file>

<file path=ppt/tags/tag100.xml><?xml version="1.0" encoding="utf-8"?>
<p:tagLst xmlns:a="http://schemas.openxmlformats.org/drawingml/2006/main" xmlns:r="http://schemas.openxmlformats.org/officeDocument/2006/relationships" xmlns:p="http://schemas.openxmlformats.org/presentationml/2006/main">
  <p:tag name="PA" val="v5.2.11"/>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PA" val="v5.2.11"/>
</p:tagLst>
</file>

<file path=ppt/tags/tag103.xml><?xml version="1.0" encoding="utf-8"?>
<p:tagLst xmlns:a="http://schemas.openxmlformats.org/drawingml/2006/main" xmlns:r="http://schemas.openxmlformats.org/officeDocument/2006/relationships" xmlns:p="http://schemas.openxmlformats.org/presentationml/2006/main">
  <p:tag name="PA" val="v5.2.11"/>
</p:tagLst>
</file>

<file path=ppt/tags/tag104.xml><?xml version="1.0" encoding="utf-8"?>
<p:tagLst xmlns:a="http://schemas.openxmlformats.org/drawingml/2006/main" xmlns:r="http://schemas.openxmlformats.org/officeDocument/2006/relationships" xmlns:p="http://schemas.openxmlformats.org/presentationml/2006/main">
  <p:tag name="PA" val="v5.2.11"/>
</p:tagLst>
</file>

<file path=ppt/tags/tag105.xml><?xml version="1.0" encoding="utf-8"?>
<p:tagLst xmlns:a="http://schemas.openxmlformats.org/drawingml/2006/main" xmlns:r="http://schemas.openxmlformats.org/officeDocument/2006/relationships" xmlns:p="http://schemas.openxmlformats.org/presentationml/2006/main">
  <p:tag name="PA" val="v5.2.11"/>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Lst>
</file>

<file path=ppt/tags/tag108.xml><?xml version="1.0" encoding="utf-8"?>
<p:tagLst xmlns:a="http://schemas.openxmlformats.org/drawingml/2006/main" xmlns:r="http://schemas.openxmlformats.org/officeDocument/2006/relationships" xmlns:p="http://schemas.openxmlformats.org/presentationml/2006/main">
  <p:tag name="PA" val="v5.2.11"/>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00"/>
  <p:tag name="KSO_WM_UNIT_TYPE" val="n_i"/>
  <p:tag name="KSO_WM_UNIT_INDEX" val="1_6"/>
  <p:tag name="KSO_WM_UNIT_ID" val="diagram100_2*n_i*1_6"/>
  <p:tag name="KSO_WM_UNIT_CLEAR" val="1"/>
  <p:tag name="KSO_WM_UNIT_LAYERLEVEL" val="1_1"/>
  <p:tag name="KSO_WM_DIAGRAM_GROUP_CODE" val="n1-1"/>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Lst>
</file>

<file path=ppt/tags/tag123.xml><?xml version="1.0" encoding="utf-8"?>
<p:tagLst xmlns:a="http://schemas.openxmlformats.org/drawingml/2006/main" xmlns:r="http://schemas.openxmlformats.org/officeDocument/2006/relationships" xmlns:p="http://schemas.openxmlformats.org/presentationml/2006/main">
  <p:tag name="PA" val="v5.2.11"/>
</p:tagLst>
</file>

<file path=ppt/tags/tag124.xml><?xml version="1.0" encoding="utf-8"?>
<p:tagLst xmlns:a="http://schemas.openxmlformats.org/drawingml/2006/main" xmlns:r="http://schemas.openxmlformats.org/officeDocument/2006/relationships" xmlns:p="http://schemas.openxmlformats.org/presentationml/2006/main">
  <p:tag name="PA" val="v5.2.11"/>
</p:tagLst>
</file>

<file path=ppt/tags/tag125.xml><?xml version="1.0" encoding="utf-8"?>
<p:tagLst xmlns:a="http://schemas.openxmlformats.org/drawingml/2006/main" xmlns:r="http://schemas.openxmlformats.org/officeDocument/2006/relationships" xmlns:p="http://schemas.openxmlformats.org/presentationml/2006/main">
  <p:tag name="PA" val="v5.2.11"/>
</p:tagLst>
</file>

<file path=ppt/tags/tag126.xml><?xml version="1.0" encoding="utf-8"?>
<p:tagLst xmlns:a="http://schemas.openxmlformats.org/drawingml/2006/main" xmlns:r="http://schemas.openxmlformats.org/officeDocument/2006/relationships" xmlns:p="http://schemas.openxmlformats.org/presentationml/2006/main">
  <p:tag name="PA" val="v5.2.11"/>
</p:tagLst>
</file>

<file path=ppt/tags/tag127.xml><?xml version="1.0" encoding="utf-8"?>
<p:tagLst xmlns:a="http://schemas.openxmlformats.org/drawingml/2006/main" xmlns:r="http://schemas.openxmlformats.org/officeDocument/2006/relationships" xmlns:p="http://schemas.openxmlformats.org/presentationml/2006/main">
  <p:tag name="PA" val="v5.2.11"/>
</p:tagLst>
</file>

<file path=ppt/tags/tag128.xml><?xml version="1.0" encoding="utf-8"?>
<p:tagLst xmlns:a="http://schemas.openxmlformats.org/drawingml/2006/main" xmlns:r="http://schemas.openxmlformats.org/officeDocument/2006/relationships" xmlns:p="http://schemas.openxmlformats.org/presentationml/2006/main">
  <p:tag name="PA" val="v5.2.11"/>
</p:tagLst>
</file>

<file path=ppt/tags/tag129.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30.xml><?xml version="1.0" encoding="utf-8"?>
<p:tagLst xmlns:a="http://schemas.openxmlformats.org/drawingml/2006/main" xmlns:r="http://schemas.openxmlformats.org/officeDocument/2006/relationships" xmlns:p="http://schemas.openxmlformats.org/presentationml/2006/main">
  <p:tag name="PA" val="v5.2.11"/>
</p:tagLst>
</file>

<file path=ppt/tags/tag131.xml><?xml version="1.0" encoding="utf-8"?>
<p:tagLst xmlns:a="http://schemas.openxmlformats.org/drawingml/2006/main" xmlns:r="http://schemas.openxmlformats.org/officeDocument/2006/relationships" xmlns:p="http://schemas.openxmlformats.org/presentationml/2006/main">
  <p:tag name="PA" val="v5.2.11"/>
</p:tagLst>
</file>

<file path=ppt/tags/tag132.xml><?xml version="1.0" encoding="utf-8"?>
<p:tagLst xmlns:a="http://schemas.openxmlformats.org/drawingml/2006/main" xmlns:r="http://schemas.openxmlformats.org/officeDocument/2006/relationships" xmlns:p="http://schemas.openxmlformats.org/presentationml/2006/main">
  <p:tag name="PA" val="v5.2.11"/>
</p:tagLst>
</file>

<file path=ppt/tags/tag133.xml><?xml version="1.0" encoding="utf-8"?>
<p:tagLst xmlns:a="http://schemas.openxmlformats.org/drawingml/2006/main" xmlns:r="http://schemas.openxmlformats.org/officeDocument/2006/relationships" xmlns:p="http://schemas.openxmlformats.org/presentationml/2006/main">
  <p:tag name="PA" val="v5.2.11"/>
</p:tagLst>
</file>

<file path=ppt/tags/tag134.xml><?xml version="1.0" encoding="utf-8"?>
<p:tagLst xmlns:a="http://schemas.openxmlformats.org/drawingml/2006/main" xmlns:r="http://schemas.openxmlformats.org/officeDocument/2006/relationships" xmlns:p="http://schemas.openxmlformats.org/presentationml/2006/main">
  <p:tag name="PA" val="v5.2.11"/>
</p:tagLst>
</file>

<file path=ppt/tags/tag135.xml><?xml version="1.0" encoding="utf-8"?>
<p:tagLst xmlns:a="http://schemas.openxmlformats.org/drawingml/2006/main" xmlns:r="http://schemas.openxmlformats.org/officeDocument/2006/relationships" xmlns:p="http://schemas.openxmlformats.org/presentationml/2006/main">
  <p:tag name="PA" val="v5.2.11"/>
</p:tagLst>
</file>

<file path=ppt/tags/tag136.xml><?xml version="1.0" encoding="utf-8"?>
<p:tagLst xmlns:a="http://schemas.openxmlformats.org/drawingml/2006/main" xmlns:r="http://schemas.openxmlformats.org/officeDocument/2006/relationships" xmlns:p="http://schemas.openxmlformats.org/presentationml/2006/main">
  <p:tag name="PA" val="v5.2.11"/>
</p:tagLst>
</file>

<file path=ppt/tags/tag137.xml><?xml version="1.0" encoding="utf-8"?>
<p:tagLst xmlns:a="http://schemas.openxmlformats.org/drawingml/2006/main" xmlns:r="http://schemas.openxmlformats.org/officeDocument/2006/relationships" xmlns:p="http://schemas.openxmlformats.org/presentationml/2006/main">
  <p:tag name="PA" val="v5.2.11"/>
</p:tagLst>
</file>

<file path=ppt/tags/tag138.xml><?xml version="1.0" encoding="utf-8"?>
<p:tagLst xmlns:a="http://schemas.openxmlformats.org/drawingml/2006/main" xmlns:r="http://schemas.openxmlformats.org/officeDocument/2006/relationships" xmlns:p="http://schemas.openxmlformats.org/presentationml/2006/main">
  <p:tag name="PA" val="v5.2.11"/>
</p:tagLst>
</file>

<file path=ppt/tags/tag139.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40.xml><?xml version="1.0" encoding="utf-8"?>
<p:tagLst xmlns:a="http://schemas.openxmlformats.org/drawingml/2006/main" xmlns:r="http://schemas.openxmlformats.org/officeDocument/2006/relationships" xmlns:p="http://schemas.openxmlformats.org/presentationml/2006/main">
  <p:tag name="PA" val="v5.2.11"/>
</p:tagLst>
</file>

<file path=ppt/tags/tag141.xml><?xml version="1.0" encoding="utf-8"?>
<p:tagLst xmlns:a="http://schemas.openxmlformats.org/drawingml/2006/main" xmlns:r="http://schemas.openxmlformats.org/officeDocument/2006/relationships" xmlns:p="http://schemas.openxmlformats.org/presentationml/2006/main">
  <p:tag name="PA" val="v5.2.11"/>
</p:tagLst>
</file>

<file path=ppt/tags/tag142.xml><?xml version="1.0" encoding="utf-8"?>
<p:tagLst xmlns:a="http://schemas.openxmlformats.org/drawingml/2006/main" xmlns:r="http://schemas.openxmlformats.org/officeDocument/2006/relationships" xmlns:p="http://schemas.openxmlformats.org/presentationml/2006/main">
  <p:tag name="PA" val="v5.2.11"/>
</p:tagLst>
</file>

<file path=ppt/tags/tag143.xml><?xml version="1.0" encoding="utf-8"?>
<p:tagLst xmlns:a="http://schemas.openxmlformats.org/drawingml/2006/main" xmlns:r="http://schemas.openxmlformats.org/officeDocument/2006/relationships" xmlns:p="http://schemas.openxmlformats.org/presentationml/2006/main">
  <p:tag name="PA" val="v5.2.11"/>
</p:tagLst>
</file>

<file path=ppt/tags/tag144.xml><?xml version="1.0" encoding="utf-8"?>
<p:tagLst xmlns:a="http://schemas.openxmlformats.org/drawingml/2006/main" xmlns:r="http://schemas.openxmlformats.org/officeDocument/2006/relationships" xmlns:p="http://schemas.openxmlformats.org/presentationml/2006/main">
  <p:tag name="PA" val="v5.2.11"/>
</p:tagLst>
</file>

<file path=ppt/tags/tag145.xml><?xml version="1.0" encoding="utf-8"?>
<p:tagLst xmlns:a="http://schemas.openxmlformats.org/drawingml/2006/main" xmlns:r="http://schemas.openxmlformats.org/officeDocument/2006/relationships" xmlns:p="http://schemas.openxmlformats.org/presentationml/2006/main">
  <p:tag name="PA" val="v5.2.11"/>
</p:tagLst>
</file>

<file path=ppt/tags/tag146.xml><?xml version="1.0" encoding="utf-8"?>
<p:tagLst xmlns:a="http://schemas.openxmlformats.org/drawingml/2006/main" xmlns:r="http://schemas.openxmlformats.org/officeDocument/2006/relationships" xmlns:p="http://schemas.openxmlformats.org/presentationml/2006/main">
  <p:tag name="PA" val="v5.2.11"/>
</p:tagLst>
</file>

<file path=ppt/tags/tag147.xml><?xml version="1.0" encoding="utf-8"?>
<p:tagLst xmlns:a="http://schemas.openxmlformats.org/drawingml/2006/main" xmlns:r="http://schemas.openxmlformats.org/officeDocument/2006/relationships" xmlns:p="http://schemas.openxmlformats.org/presentationml/2006/main">
  <p:tag name="PA" val="v5.2.11"/>
</p:tagLst>
</file>

<file path=ppt/tags/tag148.xml><?xml version="1.0" encoding="utf-8"?>
<p:tagLst xmlns:a="http://schemas.openxmlformats.org/drawingml/2006/main" xmlns:r="http://schemas.openxmlformats.org/officeDocument/2006/relationships" xmlns:p="http://schemas.openxmlformats.org/presentationml/2006/main">
  <p:tag name="PA" val="v5.2.11"/>
</p:tagLst>
</file>

<file path=ppt/tags/tag149.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50.xml><?xml version="1.0" encoding="utf-8"?>
<p:tagLst xmlns:a="http://schemas.openxmlformats.org/drawingml/2006/main" xmlns:r="http://schemas.openxmlformats.org/officeDocument/2006/relationships" xmlns:p="http://schemas.openxmlformats.org/presentationml/2006/main">
  <p:tag name="PA" val="v5.2.11"/>
</p:tagLst>
</file>

<file path=ppt/tags/tag151.xml><?xml version="1.0" encoding="utf-8"?>
<p:tagLst xmlns:a="http://schemas.openxmlformats.org/drawingml/2006/main" xmlns:r="http://schemas.openxmlformats.org/officeDocument/2006/relationships" xmlns:p="http://schemas.openxmlformats.org/presentationml/2006/main">
  <p:tag name="PA" val="v5.2.11"/>
</p:tagLst>
</file>

<file path=ppt/tags/tag152.xml><?xml version="1.0" encoding="utf-8"?>
<p:tagLst xmlns:a="http://schemas.openxmlformats.org/drawingml/2006/main" xmlns:r="http://schemas.openxmlformats.org/officeDocument/2006/relationships" xmlns:p="http://schemas.openxmlformats.org/presentationml/2006/main">
  <p:tag name="PA" val="v5.2.11"/>
</p:tagLst>
</file>

<file path=ppt/tags/tag153.xml><?xml version="1.0" encoding="utf-8"?>
<p:tagLst xmlns:a="http://schemas.openxmlformats.org/drawingml/2006/main" xmlns:r="http://schemas.openxmlformats.org/officeDocument/2006/relationships" xmlns:p="http://schemas.openxmlformats.org/presentationml/2006/main">
  <p:tag name="PA" val="v5.2.11"/>
</p:tagLst>
</file>

<file path=ppt/tags/tag154.xml><?xml version="1.0" encoding="utf-8"?>
<p:tagLst xmlns:a="http://schemas.openxmlformats.org/drawingml/2006/main" xmlns:r="http://schemas.openxmlformats.org/officeDocument/2006/relationships" xmlns:p="http://schemas.openxmlformats.org/presentationml/2006/main">
  <p:tag name="PA" val="v5.2.11"/>
</p:tagLst>
</file>

<file path=ppt/tags/tag155.xml><?xml version="1.0" encoding="utf-8"?>
<p:tagLst xmlns:a="http://schemas.openxmlformats.org/drawingml/2006/main" xmlns:r="http://schemas.openxmlformats.org/officeDocument/2006/relationships" xmlns:p="http://schemas.openxmlformats.org/presentationml/2006/main">
  <p:tag name="PA" val="v5.2.11"/>
</p:tagLst>
</file>

<file path=ppt/tags/tag156.xml><?xml version="1.0" encoding="utf-8"?>
<p:tagLst xmlns:a="http://schemas.openxmlformats.org/drawingml/2006/main" xmlns:r="http://schemas.openxmlformats.org/officeDocument/2006/relationships" xmlns:p="http://schemas.openxmlformats.org/presentationml/2006/main">
  <p:tag name="PA" val="v5.2.11"/>
</p:tagLst>
</file>

<file path=ppt/tags/tag157.xml><?xml version="1.0" encoding="utf-8"?>
<p:tagLst xmlns:a="http://schemas.openxmlformats.org/drawingml/2006/main" xmlns:r="http://schemas.openxmlformats.org/officeDocument/2006/relationships" xmlns:p="http://schemas.openxmlformats.org/presentationml/2006/main">
  <p:tag name="PA" val="v5.2.11"/>
</p:tagLst>
</file>

<file path=ppt/tags/tag158.xml><?xml version="1.0" encoding="utf-8"?>
<p:tagLst xmlns:a="http://schemas.openxmlformats.org/drawingml/2006/main" xmlns:r="http://schemas.openxmlformats.org/officeDocument/2006/relationships" xmlns:p="http://schemas.openxmlformats.org/presentationml/2006/main">
  <p:tag name="PA" val="v5.2.11"/>
</p:tagLst>
</file>

<file path=ppt/tags/tag159.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60.xml><?xml version="1.0" encoding="utf-8"?>
<p:tagLst xmlns:a="http://schemas.openxmlformats.org/drawingml/2006/main" xmlns:r="http://schemas.openxmlformats.org/officeDocument/2006/relationships" xmlns:p="http://schemas.openxmlformats.org/presentationml/2006/main">
  <p:tag name="PA" val="v5.2.11"/>
</p:tagLst>
</file>

<file path=ppt/tags/tag161.xml><?xml version="1.0" encoding="utf-8"?>
<p:tagLst xmlns:a="http://schemas.openxmlformats.org/drawingml/2006/main" xmlns:r="http://schemas.openxmlformats.org/officeDocument/2006/relationships" xmlns:p="http://schemas.openxmlformats.org/presentationml/2006/main">
  <p:tag name="PA" val="v5.2.11"/>
</p:tagLst>
</file>

<file path=ppt/tags/tag162.xml><?xml version="1.0" encoding="utf-8"?>
<p:tagLst xmlns:a="http://schemas.openxmlformats.org/drawingml/2006/main" xmlns:r="http://schemas.openxmlformats.org/officeDocument/2006/relationships" xmlns:p="http://schemas.openxmlformats.org/presentationml/2006/main">
  <p:tag name="PA" val="v5.2.11"/>
</p:tagLst>
</file>

<file path=ppt/tags/tag163.xml><?xml version="1.0" encoding="utf-8"?>
<p:tagLst xmlns:a="http://schemas.openxmlformats.org/drawingml/2006/main" xmlns:r="http://schemas.openxmlformats.org/officeDocument/2006/relationships" xmlns:p="http://schemas.openxmlformats.org/presentationml/2006/main">
  <p:tag name="PA" val="v5.2.11"/>
</p:tagLst>
</file>

<file path=ppt/tags/tag164.xml><?xml version="1.0" encoding="utf-8"?>
<p:tagLst xmlns:a="http://schemas.openxmlformats.org/drawingml/2006/main" xmlns:r="http://schemas.openxmlformats.org/officeDocument/2006/relationships" xmlns:p="http://schemas.openxmlformats.org/presentationml/2006/main">
  <p:tag name="PA" val="v5.2.11"/>
</p:tagLst>
</file>

<file path=ppt/tags/tag165.xml><?xml version="1.0" encoding="utf-8"?>
<p:tagLst xmlns:a="http://schemas.openxmlformats.org/drawingml/2006/main" xmlns:r="http://schemas.openxmlformats.org/officeDocument/2006/relationships" xmlns:p="http://schemas.openxmlformats.org/presentationml/2006/main">
  <p:tag name="PA" val="v5.2.11"/>
</p:tagLst>
</file>

<file path=ppt/tags/tag166.xml><?xml version="1.0" encoding="utf-8"?>
<p:tagLst xmlns:a="http://schemas.openxmlformats.org/drawingml/2006/main" xmlns:r="http://schemas.openxmlformats.org/officeDocument/2006/relationships" xmlns:p="http://schemas.openxmlformats.org/presentationml/2006/main">
  <p:tag name="PA" val="v5.2.11"/>
</p:tagLst>
</file>

<file path=ppt/tags/tag167.xml><?xml version="1.0" encoding="utf-8"?>
<p:tagLst xmlns:a="http://schemas.openxmlformats.org/drawingml/2006/main" xmlns:r="http://schemas.openxmlformats.org/officeDocument/2006/relationships" xmlns:p="http://schemas.openxmlformats.org/presentationml/2006/main">
  <p:tag name="PA" val="v5.2.11"/>
</p:tagLst>
</file>

<file path=ppt/tags/tag168.xml><?xml version="1.0" encoding="utf-8"?>
<p:tagLst xmlns:a="http://schemas.openxmlformats.org/drawingml/2006/main" xmlns:r="http://schemas.openxmlformats.org/officeDocument/2006/relationships" xmlns:p="http://schemas.openxmlformats.org/presentationml/2006/main">
  <p:tag name="PA" val="v5.2.11"/>
</p:tagLst>
</file>

<file path=ppt/tags/tag169.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70.xml><?xml version="1.0" encoding="utf-8"?>
<p:tagLst xmlns:a="http://schemas.openxmlformats.org/drawingml/2006/main" xmlns:r="http://schemas.openxmlformats.org/officeDocument/2006/relationships" xmlns:p="http://schemas.openxmlformats.org/presentationml/2006/main">
  <p:tag name="PA" val="v5.2.11"/>
</p:tagLst>
</file>

<file path=ppt/tags/tag171.xml><?xml version="1.0" encoding="utf-8"?>
<p:tagLst xmlns:a="http://schemas.openxmlformats.org/drawingml/2006/main" xmlns:r="http://schemas.openxmlformats.org/officeDocument/2006/relationships" xmlns:p="http://schemas.openxmlformats.org/presentationml/2006/main">
  <p:tag name="PA" val="v5.2.11"/>
</p:tagLst>
</file>

<file path=ppt/tags/tag172.xml><?xml version="1.0" encoding="utf-8"?>
<p:tagLst xmlns:a="http://schemas.openxmlformats.org/drawingml/2006/main" xmlns:r="http://schemas.openxmlformats.org/officeDocument/2006/relationships" xmlns:p="http://schemas.openxmlformats.org/presentationml/2006/main">
  <p:tag name="PA" val="v5.2.11"/>
</p:tagLst>
</file>

<file path=ppt/tags/tag173.xml><?xml version="1.0" encoding="utf-8"?>
<p:tagLst xmlns:a="http://schemas.openxmlformats.org/drawingml/2006/main" xmlns:r="http://schemas.openxmlformats.org/officeDocument/2006/relationships" xmlns:p="http://schemas.openxmlformats.org/presentationml/2006/main">
  <p:tag name="PA" val="v5.2.11"/>
</p:tagLst>
</file>

<file path=ppt/tags/tag174.xml><?xml version="1.0" encoding="utf-8"?>
<p:tagLst xmlns:a="http://schemas.openxmlformats.org/drawingml/2006/main" xmlns:r="http://schemas.openxmlformats.org/officeDocument/2006/relationships" xmlns:p="http://schemas.openxmlformats.org/presentationml/2006/main">
  <p:tag name="PA" val="v5.2.11"/>
</p:tagLst>
</file>

<file path=ppt/tags/tag175.xml><?xml version="1.0" encoding="utf-8"?>
<p:tagLst xmlns:a="http://schemas.openxmlformats.org/drawingml/2006/main" xmlns:r="http://schemas.openxmlformats.org/officeDocument/2006/relationships" xmlns:p="http://schemas.openxmlformats.org/presentationml/2006/main">
  <p:tag name="PA" val="v5.2.11"/>
</p:tagLst>
</file>

<file path=ppt/tags/tag176.xml><?xml version="1.0" encoding="utf-8"?>
<p:tagLst xmlns:a="http://schemas.openxmlformats.org/drawingml/2006/main" xmlns:r="http://schemas.openxmlformats.org/officeDocument/2006/relationships" xmlns:p="http://schemas.openxmlformats.org/presentationml/2006/main">
  <p:tag name="PA" val="v5.2.11"/>
</p:tagLst>
</file>

<file path=ppt/tags/tag177.xml><?xml version="1.0" encoding="utf-8"?>
<p:tagLst xmlns:a="http://schemas.openxmlformats.org/drawingml/2006/main" xmlns:r="http://schemas.openxmlformats.org/officeDocument/2006/relationships" xmlns:p="http://schemas.openxmlformats.org/presentationml/2006/main">
  <p:tag name="PA" val="v5.2.11"/>
</p:tagLst>
</file>

<file path=ppt/tags/tag178.xml><?xml version="1.0" encoding="utf-8"?>
<p:tagLst xmlns:a="http://schemas.openxmlformats.org/drawingml/2006/main" xmlns:r="http://schemas.openxmlformats.org/officeDocument/2006/relationships" xmlns:p="http://schemas.openxmlformats.org/presentationml/2006/main">
  <p:tag name="PA" val="v5.2.11"/>
</p:tagLst>
</file>

<file path=ppt/tags/tag179.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80.xml><?xml version="1.0" encoding="utf-8"?>
<p:tagLst xmlns:a="http://schemas.openxmlformats.org/drawingml/2006/main" xmlns:r="http://schemas.openxmlformats.org/officeDocument/2006/relationships" xmlns:p="http://schemas.openxmlformats.org/presentationml/2006/main">
  <p:tag name="PA" val="v5.2.11"/>
</p:tagLst>
</file>

<file path=ppt/tags/tag181.xml><?xml version="1.0" encoding="utf-8"?>
<p:tagLst xmlns:a="http://schemas.openxmlformats.org/drawingml/2006/main" xmlns:r="http://schemas.openxmlformats.org/officeDocument/2006/relationships" xmlns:p="http://schemas.openxmlformats.org/presentationml/2006/main">
  <p:tag name="PA" val="v5.2.11"/>
</p:tagLst>
</file>

<file path=ppt/tags/tag182.xml><?xml version="1.0" encoding="utf-8"?>
<p:tagLst xmlns:a="http://schemas.openxmlformats.org/drawingml/2006/main" xmlns:r="http://schemas.openxmlformats.org/officeDocument/2006/relationships" xmlns:p="http://schemas.openxmlformats.org/presentationml/2006/main">
  <p:tag name="PA" val="v5.2.11"/>
</p:tagLst>
</file>

<file path=ppt/tags/tag183.xml><?xml version="1.0" encoding="utf-8"?>
<p:tagLst xmlns:a="http://schemas.openxmlformats.org/drawingml/2006/main" xmlns:r="http://schemas.openxmlformats.org/officeDocument/2006/relationships" xmlns:p="http://schemas.openxmlformats.org/presentationml/2006/main">
  <p:tag name="PA" val="v5.2.11"/>
</p:tagLst>
</file>

<file path=ppt/tags/tag184.xml><?xml version="1.0" encoding="utf-8"?>
<p:tagLst xmlns:a="http://schemas.openxmlformats.org/drawingml/2006/main" xmlns:r="http://schemas.openxmlformats.org/officeDocument/2006/relationships" xmlns:p="http://schemas.openxmlformats.org/presentationml/2006/main">
  <p:tag name="PA" val="v5.2.11"/>
</p:tagLst>
</file>

<file path=ppt/tags/tag185.xml><?xml version="1.0" encoding="utf-8"?>
<p:tagLst xmlns:a="http://schemas.openxmlformats.org/drawingml/2006/main" xmlns:r="http://schemas.openxmlformats.org/officeDocument/2006/relationships" xmlns:p="http://schemas.openxmlformats.org/presentationml/2006/main">
  <p:tag name="PA" val="v5.2.11"/>
</p:tagLst>
</file>

<file path=ppt/tags/tag186.xml><?xml version="1.0" encoding="utf-8"?>
<p:tagLst xmlns:a="http://schemas.openxmlformats.org/drawingml/2006/main" xmlns:r="http://schemas.openxmlformats.org/officeDocument/2006/relationships" xmlns:p="http://schemas.openxmlformats.org/presentationml/2006/main">
  <p:tag name="PA" val="v5.2.11"/>
</p:tagLst>
</file>

<file path=ppt/tags/tag187.xml><?xml version="1.0" encoding="utf-8"?>
<p:tagLst xmlns:a="http://schemas.openxmlformats.org/drawingml/2006/main" xmlns:r="http://schemas.openxmlformats.org/officeDocument/2006/relationships" xmlns:p="http://schemas.openxmlformats.org/presentationml/2006/main">
  <p:tag name="PA" val="v5.2.11"/>
</p:tagLst>
</file>

<file path=ppt/tags/tag188.xml><?xml version="1.0" encoding="utf-8"?>
<p:tagLst xmlns:a="http://schemas.openxmlformats.org/drawingml/2006/main" xmlns:r="http://schemas.openxmlformats.org/officeDocument/2006/relationships" xmlns:p="http://schemas.openxmlformats.org/presentationml/2006/main">
  <p:tag name="PA" val="v5.2.11"/>
</p:tagLst>
</file>

<file path=ppt/tags/tag189.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190.xml><?xml version="1.0" encoding="utf-8"?>
<p:tagLst xmlns:a="http://schemas.openxmlformats.org/drawingml/2006/main" xmlns:r="http://schemas.openxmlformats.org/officeDocument/2006/relationships" xmlns:p="http://schemas.openxmlformats.org/presentationml/2006/main">
  <p:tag name="PA" val="v5.2.11"/>
</p:tagLst>
</file>

<file path=ppt/tags/tag191.xml><?xml version="1.0" encoding="utf-8"?>
<p:tagLst xmlns:a="http://schemas.openxmlformats.org/drawingml/2006/main" xmlns:r="http://schemas.openxmlformats.org/officeDocument/2006/relationships" xmlns:p="http://schemas.openxmlformats.org/presentationml/2006/main">
  <p:tag name="PA" val="v5.2.11"/>
</p:tagLst>
</file>

<file path=ppt/tags/tag192.xml><?xml version="1.0" encoding="utf-8"?>
<p:tagLst xmlns:a="http://schemas.openxmlformats.org/drawingml/2006/main" xmlns:r="http://schemas.openxmlformats.org/officeDocument/2006/relationships" xmlns:p="http://schemas.openxmlformats.org/presentationml/2006/main">
  <p:tag name="PA" val="v5.2.11"/>
</p:tagLst>
</file>

<file path=ppt/tags/tag193.xml><?xml version="1.0" encoding="utf-8"?>
<p:tagLst xmlns:a="http://schemas.openxmlformats.org/drawingml/2006/main" xmlns:r="http://schemas.openxmlformats.org/officeDocument/2006/relationships" xmlns:p="http://schemas.openxmlformats.org/presentationml/2006/main">
  <p:tag name="PA" val="v5.2.11"/>
</p:tagLst>
</file>

<file path=ppt/tags/tag194.xml><?xml version="1.0" encoding="utf-8"?>
<p:tagLst xmlns:a="http://schemas.openxmlformats.org/drawingml/2006/main" xmlns:r="http://schemas.openxmlformats.org/officeDocument/2006/relationships" xmlns:p="http://schemas.openxmlformats.org/presentationml/2006/main">
  <p:tag name="PA" val="v5.2.11"/>
</p:tagLst>
</file>

<file path=ppt/tags/tag195.xml><?xml version="1.0" encoding="utf-8"?>
<p:tagLst xmlns:a="http://schemas.openxmlformats.org/drawingml/2006/main" xmlns:r="http://schemas.openxmlformats.org/officeDocument/2006/relationships" xmlns:p="http://schemas.openxmlformats.org/presentationml/2006/main">
  <p:tag name="PA" val="v5.2.11"/>
</p:tagLst>
</file>

<file path=ppt/tags/tag196.xml><?xml version="1.0" encoding="utf-8"?>
<p:tagLst xmlns:a="http://schemas.openxmlformats.org/drawingml/2006/main" xmlns:r="http://schemas.openxmlformats.org/officeDocument/2006/relationships" xmlns:p="http://schemas.openxmlformats.org/presentationml/2006/main">
  <p:tag name="PA" val="v5.2.11"/>
</p:tagLst>
</file>

<file path=ppt/tags/tag197.xml><?xml version="1.0" encoding="utf-8"?>
<p:tagLst xmlns:a="http://schemas.openxmlformats.org/drawingml/2006/main" xmlns:r="http://schemas.openxmlformats.org/officeDocument/2006/relationships" xmlns:p="http://schemas.openxmlformats.org/presentationml/2006/main">
  <p:tag name="PA" val="v5.2.11"/>
</p:tagLst>
</file>

<file path=ppt/tags/tag198.xml><?xml version="1.0" encoding="utf-8"?>
<p:tagLst xmlns:a="http://schemas.openxmlformats.org/drawingml/2006/main" xmlns:r="http://schemas.openxmlformats.org/officeDocument/2006/relationships" xmlns:p="http://schemas.openxmlformats.org/presentationml/2006/main">
  <p:tag name="PA" val="v5.2.11"/>
</p:tagLst>
</file>

<file path=ppt/tags/tag19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00.xml><?xml version="1.0" encoding="utf-8"?>
<p:tagLst xmlns:a="http://schemas.openxmlformats.org/drawingml/2006/main" xmlns:r="http://schemas.openxmlformats.org/officeDocument/2006/relationships" xmlns:p="http://schemas.openxmlformats.org/presentationml/2006/main">
  <p:tag name="PA" val="v5.2.11"/>
</p:tagLst>
</file>

<file path=ppt/tags/tag201.xml><?xml version="1.0" encoding="utf-8"?>
<p:tagLst xmlns:a="http://schemas.openxmlformats.org/drawingml/2006/main" xmlns:r="http://schemas.openxmlformats.org/officeDocument/2006/relationships" xmlns:p="http://schemas.openxmlformats.org/presentationml/2006/main">
  <p:tag name="PA" val="v5.2.11"/>
</p:tagLst>
</file>

<file path=ppt/tags/tag202.xml><?xml version="1.0" encoding="utf-8"?>
<p:tagLst xmlns:a="http://schemas.openxmlformats.org/drawingml/2006/main" xmlns:r="http://schemas.openxmlformats.org/officeDocument/2006/relationships" xmlns:p="http://schemas.openxmlformats.org/presentationml/2006/main">
  <p:tag name="PA" val="v5.2.11"/>
</p:tagLst>
</file>

<file path=ppt/tags/tag203.xml><?xml version="1.0" encoding="utf-8"?>
<p:tagLst xmlns:a="http://schemas.openxmlformats.org/drawingml/2006/main" xmlns:r="http://schemas.openxmlformats.org/officeDocument/2006/relationships" xmlns:p="http://schemas.openxmlformats.org/presentationml/2006/main">
  <p:tag name="PA" val="v5.2.11"/>
</p:tagLst>
</file>

<file path=ppt/tags/tag204.xml><?xml version="1.0" encoding="utf-8"?>
<p:tagLst xmlns:a="http://schemas.openxmlformats.org/drawingml/2006/main" xmlns:r="http://schemas.openxmlformats.org/officeDocument/2006/relationships" xmlns:p="http://schemas.openxmlformats.org/presentationml/2006/main">
  <p:tag name="PA" val="v5.2.11"/>
</p:tagLst>
</file>

<file path=ppt/tags/tag205.xml><?xml version="1.0" encoding="utf-8"?>
<p:tagLst xmlns:a="http://schemas.openxmlformats.org/drawingml/2006/main" xmlns:r="http://schemas.openxmlformats.org/officeDocument/2006/relationships" xmlns:p="http://schemas.openxmlformats.org/presentationml/2006/main">
  <p:tag name="PA" val="v5.2.11"/>
</p:tagLst>
</file>

<file path=ppt/tags/tag206.xml><?xml version="1.0" encoding="utf-8"?>
<p:tagLst xmlns:a="http://schemas.openxmlformats.org/drawingml/2006/main" xmlns:r="http://schemas.openxmlformats.org/officeDocument/2006/relationships" xmlns:p="http://schemas.openxmlformats.org/presentationml/2006/main">
  <p:tag name="PA" val="v5.2.11"/>
</p:tagLst>
</file>

<file path=ppt/tags/tag207.xml><?xml version="1.0" encoding="utf-8"?>
<p:tagLst xmlns:a="http://schemas.openxmlformats.org/drawingml/2006/main" xmlns:r="http://schemas.openxmlformats.org/officeDocument/2006/relationships" xmlns:p="http://schemas.openxmlformats.org/presentationml/2006/main">
  <p:tag name="PA" val="v5.2.11"/>
</p:tagLst>
</file>

<file path=ppt/tags/tag208.xml><?xml version="1.0" encoding="utf-8"?>
<p:tagLst xmlns:a="http://schemas.openxmlformats.org/drawingml/2006/main" xmlns:r="http://schemas.openxmlformats.org/officeDocument/2006/relationships" xmlns:p="http://schemas.openxmlformats.org/presentationml/2006/main">
  <p:tag name="PA" val="v5.2.11"/>
</p:tagLst>
</file>

<file path=ppt/tags/tag209.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10.xml><?xml version="1.0" encoding="utf-8"?>
<p:tagLst xmlns:a="http://schemas.openxmlformats.org/drawingml/2006/main" xmlns:r="http://schemas.openxmlformats.org/officeDocument/2006/relationships" xmlns:p="http://schemas.openxmlformats.org/presentationml/2006/main">
  <p:tag name="PA" val="v5.2.11"/>
</p:tagLst>
</file>

<file path=ppt/tags/tag211.xml><?xml version="1.0" encoding="utf-8"?>
<p:tagLst xmlns:a="http://schemas.openxmlformats.org/drawingml/2006/main" xmlns:r="http://schemas.openxmlformats.org/officeDocument/2006/relationships" xmlns:p="http://schemas.openxmlformats.org/presentationml/2006/main">
  <p:tag name="PA" val="v5.2.11"/>
</p:tagLst>
</file>

<file path=ppt/tags/tag212.xml><?xml version="1.0" encoding="utf-8"?>
<p:tagLst xmlns:a="http://schemas.openxmlformats.org/drawingml/2006/main" xmlns:r="http://schemas.openxmlformats.org/officeDocument/2006/relationships" xmlns:p="http://schemas.openxmlformats.org/presentationml/2006/main">
  <p:tag name="PA" val="v5.2.11"/>
</p:tagLst>
</file>

<file path=ppt/tags/tag213.xml><?xml version="1.0" encoding="utf-8"?>
<p:tagLst xmlns:a="http://schemas.openxmlformats.org/drawingml/2006/main" xmlns:r="http://schemas.openxmlformats.org/officeDocument/2006/relationships" xmlns:p="http://schemas.openxmlformats.org/presentationml/2006/main">
  <p:tag name="PA" val="v5.2.11"/>
</p:tagLst>
</file>

<file path=ppt/tags/tag214.xml><?xml version="1.0" encoding="utf-8"?>
<p:tagLst xmlns:a="http://schemas.openxmlformats.org/drawingml/2006/main" xmlns:r="http://schemas.openxmlformats.org/officeDocument/2006/relationships" xmlns:p="http://schemas.openxmlformats.org/presentationml/2006/main">
  <p:tag name="PA" val="v5.2.11"/>
</p:tagLst>
</file>

<file path=ppt/tags/tag215.xml><?xml version="1.0" encoding="utf-8"?>
<p:tagLst xmlns:a="http://schemas.openxmlformats.org/drawingml/2006/main" xmlns:r="http://schemas.openxmlformats.org/officeDocument/2006/relationships" xmlns:p="http://schemas.openxmlformats.org/presentationml/2006/main">
  <p:tag name="PA" val="v5.2.11"/>
</p:tagLst>
</file>

<file path=ppt/tags/tag216.xml><?xml version="1.0" encoding="utf-8"?>
<p:tagLst xmlns:a="http://schemas.openxmlformats.org/drawingml/2006/main" xmlns:r="http://schemas.openxmlformats.org/officeDocument/2006/relationships" xmlns:p="http://schemas.openxmlformats.org/presentationml/2006/main">
  <p:tag name="PA" val="v5.2.11"/>
</p:tagLst>
</file>

<file path=ppt/tags/tag217.xml><?xml version="1.0" encoding="utf-8"?>
<p:tagLst xmlns:a="http://schemas.openxmlformats.org/drawingml/2006/main" xmlns:r="http://schemas.openxmlformats.org/officeDocument/2006/relationships" xmlns:p="http://schemas.openxmlformats.org/presentationml/2006/main">
  <p:tag name="PA" val="v5.2.11"/>
</p:tagLst>
</file>

<file path=ppt/tags/tag218.xml><?xml version="1.0" encoding="utf-8"?>
<p:tagLst xmlns:a="http://schemas.openxmlformats.org/drawingml/2006/main" xmlns:r="http://schemas.openxmlformats.org/officeDocument/2006/relationships" xmlns:p="http://schemas.openxmlformats.org/presentationml/2006/main">
  <p:tag name="PA" val="v5.2.11"/>
</p:tagLst>
</file>

<file path=ppt/tags/tag219.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20.xml><?xml version="1.0" encoding="utf-8"?>
<p:tagLst xmlns:a="http://schemas.openxmlformats.org/drawingml/2006/main" xmlns:r="http://schemas.openxmlformats.org/officeDocument/2006/relationships" xmlns:p="http://schemas.openxmlformats.org/presentationml/2006/main">
  <p:tag name="PA" val="v5.2.11"/>
</p:tagLst>
</file>

<file path=ppt/tags/tag221.xml><?xml version="1.0" encoding="utf-8"?>
<p:tagLst xmlns:a="http://schemas.openxmlformats.org/drawingml/2006/main" xmlns:r="http://schemas.openxmlformats.org/officeDocument/2006/relationships" xmlns:p="http://schemas.openxmlformats.org/presentationml/2006/main">
  <p:tag name="PA" val="v5.2.11"/>
</p:tagLst>
</file>

<file path=ppt/tags/tag222.xml><?xml version="1.0" encoding="utf-8"?>
<p:tagLst xmlns:a="http://schemas.openxmlformats.org/drawingml/2006/main" xmlns:r="http://schemas.openxmlformats.org/officeDocument/2006/relationships" xmlns:p="http://schemas.openxmlformats.org/presentationml/2006/main">
  <p:tag name="PA" val="v5.2.11"/>
</p:tagLst>
</file>

<file path=ppt/tags/tag223.xml><?xml version="1.0" encoding="utf-8"?>
<p:tagLst xmlns:a="http://schemas.openxmlformats.org/drawingml/2006/main" xmlns:r="http://schemas.openxmlformats.org/officeDocument/2006/relationships" xmlns:p="http://schemas.openxmlformats.org/presentationml/2006/main">
  <p:tag name="PA" val="v5.2.11"/>
</p:tagLst>
</file>

<file path=ppt/tags/tag224.xml><?xml version="1.0" encoding="utf-8"?>
<p:tagLst xmlns:a="http://schemas.openxmlformats.org/drawingml/2006/main" xmlns:r="http://schemas.openxmlformats.org/officeDocument/2006/relationships" xmlns:p="http://schemas.openxmlformats.org/presentationml/2006/main">
  <p:tag name="PA" val="v5.2.11"/>
</p:tagLst>
</file>

<file path=ppt/tags/tag225.xml><?xml version="1.0" encoding="utf-8"?>
<p:tagLst xmlns:a="http://schemas.openxmlformats.org/drawingml/2006/main" xmlns:r="http://schemas.openxmlformats.org/officeDocument/2006/relationships" xmlns:p="http://schemas.openxmlformats.org/presentationml/2006/main">
  <p:tag name="PA" val="v5.2.11"/>
</p:tagLst>
</file>

<file path=ppt/tags/tag226.xml><?xml version="1.0" encoding="utf-8"?>
<p:tagLst xmlns:a="http://schemas.openxmlformats.org/drawingml/2006/main" xmlns:r="http://schemas.openxmlformats.org/officeDocument/2006/relationships" xmlns:p="http://schemas.openxmlformats.org/presentationml/2006/main">
  <p:tag name="PA" val="v5.2.11"/>
</p:tagLst>
</file>

<file path=ppt/tags/tag227.xml><?xml version="1.0" encoding="utf-8"?>
<p:tagLst xmlns:a="http://schemas.openxmlformats.org/drawingml/2006/main" xmlns:r="http://schemas.openxmlformats.org/officeDocument/2006/relationships" xmlns:p="http://schemas.openxmlformats.org/presentationml/2006/main">
  <p:tag name="PA" val="v5.2.11"/>
</p:tagLst>
</file>

<file path=ppt/tags/tag228.xml><?xml version="1.0" encoding="utf-8"?>
<p:tagLst xmlns:a="http://schemas.openxmlformats.org/drawingml/2006/main" xmlns:r="http://schemas.openxmlformats.org/officeDocument/2006/relationships" xmlns:p="http://schemas.openxmlformats.org/presentationml/2006/main">
  <p:tag name="PA" val="v5.2.11"/>
</p:tagLst>
</file>

<file path=ppt/tags/tag229.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30.xml><?xml version="1.0" encoding="utf-8"?>
<p:tagLst xmlns:a="http://schemas.openxmlformats.org/drawingml/2006/main" xmlns:r="http://schemas.openxmlformats.org/officeDocument/2006/relationships" xmlns:p="http://schemas.openxmlformats.org/presentationml/2006/main">
  <p:tag name="PA" val="v5.2.11"/>
</p:tagLst>
</file>

<file path=ppt/tags/tag231.xml><?xml version="1.0" encoding="utf-8"?>
<p:tagLst xmlns:a="http://schemas.openxmlformats.org/drawingml/2006/main" xmlns:r="http://schemas.openxmlformats.org/officeDocument/2006/relationships" xmlns:p="http://schemas.openxmlformats.org/presentationml/2006/main">
  <p:tag name="PA" val="v5.2.11"/>
</p:tagLst>
</file>

<file path=ppt/tags/tag232.xml><?xml version="1.0" encoding="utf-8"?>
<p:tagLst xmlns:a="http://schemas.openxmlformats.org/drawingml/2006/main" xmlns:r="http://schemas.openxmlformats.org/officeDocument/2006/relationships" xmlns:p="http://schemas.openxmlformats.org/presentationml/2006/main">
  <p:tag name="PA" val="v5.2.11"/>
</p:tagLst>
</file>

<file path=ppt/tags/tag233.xml><?xml version="1.0" encoding="utf-8"?>
<p:tagLst xmlns:a="http://schemas.openxmlformats.org/drawingml/2006/main" xmlns:r="http://schemas.openxmlformats.org/officeDocument/2006/relationships" xmlns:p="http://schemas.openxmlformats.org/presentationml/2006/main">
  <p:tag name="PA" val="v5.2.11"/>
</p:tagLst>
</file>

<file path=ppt/tags/tag234.xml><?xml version="1.0" encoding="utf-8"?>
<p:tagLst xmlns:a="http://schemas.openxmlformats.org/drawingml/2006/main" xmlns:r="http://schemas.openxmlformats.org/officeDocument/2006/relationships" xmlns:p="http://schemas.openxmlformats.org/presentationml/2006/main">
  <p:tag name="PA" val="v5.2.11"/>
</p:tagLst>
</file>

<file path=ppt/tags/tag235.xml><?xml version="1.0" encoding="utf-8"?>
<p:tagLst xmlns:a="http://schemas.openxmlformats.org/drawingml/2006/main" xmlns:r="http://schemas.openxmlformats.org/officeDocument/2006/relationships" xmlns:p="http://schemas.openxmlformats.org/presentationml/2006/main">
  <p:tag name="PA" val="v5.2.11"/>
</p:tagLst>
</file>

<file path=ppt/tags/tag236.xml><?xml version="1.0" encoding="utf-8"?>
<p:tagLst xmlns:a="http://schemas.openxmlformats.org/drawingml/2006/main" xmlns:r="http://schemas.openxmlformats.org/officeDocument/2006/relationships" xmlns:p="http://schemas.openxmlformats.org/presentationml/2006/main">
  <p:tag name="PA" val="v5.2.11"/>
</p:tagLst>
</file>

<file path=ppt/tags/tag237.xml><?xml version="1.0" encoding="utf-8"?>
<p:tagLst xmlns:a="http://schemas.openxmlformats.org/drawingml/2006/main" xmlns:r="http://schemas.openxmlformats.org/officeDocument/2006/relationships" xmlns:p="http://schemas.openxmlformats.org/presentationml/2006/main">
  <p:tag name="PA" val="v5.2.11"/>
</p:tagLst>
</file>

<file path=ppt/tags/tag238.xml><?xml version="1.0" encoding="utf-8"?>
<p:tagLst xmlns:a="http://schemas.openxmlformats.org/drawingml/2006/main" xmlns:r="http://schemas.openxmlformats.org/officeDocument/2006/relationships" xmlns:p="http://schemas.openxmlformats.org/presentationml/2006/main">
  <p:tag name="PA" val="v5.2.11"/>
</p:tagLst>
</file>

<file path=ppt/tags/tag239.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40.xml><?xml version="1.0" encoding="utf-8"?>
<p:tagLst xmlns:a="http://schemas.openxmlformats.org/drawingml/2006/main" xmlns:r="http://schemas.openxmlformats.org/officeDocument/2006/relationships" xmlns:p="http://schemas.openxmlformats.org/presentationml/2006/main">
  <p:tag name="PA" val="v5.2.11"/>
</p:tagLst>
</file>

<file path=ppt/tags/tag241.xml><?xml version="1.0" encoding="utf-8"?>
<p:tagLst xmlns:a="http://schemas.openxmlformats.org/drawingml/2006/main" xmlns:r="http://schemas.openxmlformats.org/officeDocument/2006/relationships" xmlns:p="http://schemas.openxmlformats.org/presentationml/2006/main">
  <p:tag name="PA" val="v5.2.11"/>
</p:tagLst>
</file>

<file path=ppt/tags/tag242.xml><?xml version="1.0" encoding="utf-8"?>
<p:tagLst xmlns:a="http://schemas.openxmlformats.org/drawingml/2006/main" xmlns:r="http://schemas.openxmlformats.org/officeDocument/2006/relationships" xmlns:p="http://schemas.openxmlformats.org/presentationml/2006/main">
  <p:tag name="PA" val="v5.2.11"/>
</p:tagLst>
</file>

<file path=ppt/tags/tag243.xml><?xml version="1.0" encoding="utf-8"?>
<p:tagLst xmlns:a="http://schemas.openxmlformats.org/drawingml/2006/main" xmlns:r="http://schemas.openxmlformats.org/officeDocument/2006/relationships" xmlns:p="http://schemas.openxmlformats.org/presentationml/2006/main">
  <p:tag name="PA" val="v5.2.11"/>
</p:tagLst>
</file>

<file path=ppt/tags/tag244.xml><?xml version="1.0" encoding="utf-8"?>
<p:tagLst xmlns:a="http://schemas.openxmlformats.org/drawingml/2006/main" xmlns:r="http://schemas.openxmlformats.org/officeDocument/2006/relationships" xmlns:p="http://schemas.openxmlformats.org/presentationml/2006/main">
  <p:tag name="PA" val="v5.2.11"/>
</p:tagLst>
</file>

<file path=ppt/tags/tag245.xml><?xml version="1.0" encoding="utf-8"?>
<p:tagLst xmlns:a="http://schemas.openxmlformats.org/drawingml/2006/main" xmlns:r="http://schemas.openxmlformats.org/officeDocument/2006/relationships" xmlns:p="http://schemas.openxmlformats.org/presentationml/2006/main">
  <p:tag name="PA" val="v5.2.11"/>
</p:tagLst>
</file>

<file path=ppt/tags/tag246.xml><?xml version="1.0" encoding="utf-8"?>
<p:tagLst xmlns:a="http://schemas.openxmlformats.org/drawingml/2006/main" xmlns:r="http://schemas.openxmlformats.org/officeDocument/2006/relationships" xmlns:p="http://schemas.openxmlformats.org/presentationml/2006/main">
  <p:tag name="PA" val="v5.2.11"/>
</p:tagLst>
</file>

<file path=ppt/tags/tag247.xml><?xml version="1.0" encoding="utf-8"?>
<p:tagLst xmlns:a="http://schemas.openxmlformats.org/drawingml/2006/main" xmlns:r="http://schemas.openxmlformats.org/officeDocument/2006/relationships" xmlns:p="http://schemas.openxmlformats.org/presentationml/2006/main">
  <p:tag name="PA" val="v5.2.11"/>
</p:tagLst>
</file>

<file path=ppt/tags/tag248.xml><?xml version="1.0" encoding="utf-8"?>
<p:tagLst xmlns:a="http://schemas.openxmlformats.org/drawingml/2006/main" xmlns:r="http://schemas.openxmlformats.org/officeDocument/2006/relationships" xmlns:p="http://schemas.openxmlformats.org/presentationml/2006/main">
  <p:tag name="PA" val="v5.2.11"/>
</p:tagLst>
</file>

<file path=ppt/tags/tag249.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50.xml><?xml version="1.0" encoding="utf-8"?>
<p:tagLst xmlns:a="http://schemas.openxmlformats.org/drawingml/2006/main" xmlns:r="http://schemas.openxmlformats.org/officeDocument/2006/relationships" xmlns:p="http://schemas.openxmlformats.org/presentationml/2006/main">
  <p:tag name="PA" val="v5.2.11"/>
</p:tagLst>
</file>

<file path=ppt/tags/tag251.xml><?xml version="1.0" encoding="utf-8"?>
<p:tagLst xmlns:a="http://schemas.openxmlformats.org/drawingml/2006/main" xmlns:r="http://schemas.openxmlformats.org/officeDocument/2006/relationships" xmlns:p="http://schemas.openxmlformats.org/presentationml/2006/main">
  <p:tag name="PA" val="v5.2.11"/>
</p:tagLst>
</file>

<file path=ppt/tags/tag252.xml><?xml version="1.0" encoding="utf-8"?>
<p:tagLst xmlns:a="http://schemas.openxmlformats.org/drawingml/2006/main" xmlns:r="http://schemas.openxmlformats.org/officeDocument/2006/relationships" xmlns:p="http://schemas.openxmlformats.org/presentationml/2006/main">
  <p:tag name="PA" val="v5.2.11"/>
</p:tagLst>
</file>

<file path=ppt/tags/tag253.xml><?xml version="1.0" encoding="utf-8"?>
<p:tagLst xmlns:a="http://schemas.openxmlformats.org/drawingml/2006/main" xmlns:r="http://schemas.openxmlformats.org/officeDocument/2006/relationships" xmlns:p="http://schemas.openxmlformats.org/presentationml/2006/main">
  <p:tag name="PA" val="v5.2.11"/>
</p:tagLst>
</file>

<file path=ppt/tags/tag254.xml><?xml version="1.0" encoding="utf-8"?>
<p:tagLst xmlns:a="http://schemas.openxmlformats.org/drawingml/2006/main" xmlns:r="http://schemas.openxmlformats.org/officeDocument/2006/relationships" xmlns:p="http://schemas.openxmlformats.org/presentationml/2006/main">
  <p:tag name="PA" val="v5.2.11"/>
</p:tagLst>
</file>

<file path=ppt/tags/tag255.xml><?xml version="1.0" encoding="utf-8"?>
<p:tagLst xmlns:a="http://schemas.openxmlformats.org/drawingml/2006/main" xmlns:r="http://schemas.openxmlformats.org/officeDocument/2006/relationships" xmlns:p="http://schemas.openxmlformats.org/presentationml/2006/main">
  <p:tag name="PA" val="v5.2.11"/>
</p:tagLst>
</file>

<file path=ppt/tags/tag256.xml><?xml version="1.0" encoding="utf-8"?>
<p:tagLst xmlns:a="http://schemas.openxmlformats.org/drawingml/2006/main" xmlns:r="http://schemas.openxmlformats.org/officeDocument/2006/relationships" xmlns:p="http://schemas.openxmlformats.org/presentationml/2006/main">
  <p:tag name="PA" val="v5.2.11"/>
</p:tagLst>
</file>

<file path=ppt/tags/tag257.xml><?xml version="1.0" encoding="utf-8"?>
<p:tagLst xmlns:a="http://schemas.openxmlformats.org/drawingml/2006/main" xmlns:r="http://schemas.openxmlformats.org/officeDocument/2006/relationships" xmlns:p="http://schemas.openxmlformats.org/presentationml/2006/main">
  <p:tag name="PA" val="v5.2.11"/>
</p:tagLst>
</file>

<file path=ppt/tags/tag258.xml><?xml version="1.0" encoding="utf-8"?>
<p:tagLst xmlns:a="http://schemas.openxmlformats.org/drawingml/2006/main" xmlns:r="http://schemas.openxmlformats.org/officeDocument/2006/relationships" xmlns:p="http://schemas.openxmlformats.org/presentationml/2006/main">
  <p:tag name="PA" val="v5.2.11"/>
</p:tagLst>
</file>

<file path=ppt/tags/tag259.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60.xml><?xml version="1.0" encoding="utf-8"?>
<p:tagLst xmlns:a="http://schemas.openxmlformats.org/drawingml/2006/main" xmlns:r="http://schemas.openxmlformats.org/officeDocument/2006/relationships" xmlns:p="http://schemas.openxmlformats.org/presentationml/2006/main">
  <p:tag name="PA" val="v5.2.11"/>
</p:tagLst>
</file>

<file path=ppt/tags/tag261.xml><?xml version="1.0" encoding="utf-8"?>
<p:tagLst xmlns:a="http://schemas.openxmlformats.org/drawingml/2006/main" xmlns:r="http://schemas.openxmlformats.org/officeDocument/2006/relationships" xmlns:p="http://schemas.openxmlformats.org/presentationml/2006/main">
  <p:tag name="PA" val="v5.2.11"/>
</p:tagLst>
</file>

<file path=ppt/tags/tag262.xml><?xml version="1.0" encoding="utf-8"?>
<p:tagLst xmlns:a="http://schemas.openxmlformats.org/drawingml/2006/main" xmlns:r="http://schemas.openxmlformats.org/officeDocument/2006/relationships" xmlns:p="http://schemas.openxmlformats.org/presentationml/2006/main">
  <p:tag name="PA" val="v5.2.11"/>
</p:tagLst>
</file>

<file path=ppt/tags/tag263.xml><?xml version="1.0" encoding="utf-8"?>
<p:tagLst xmlns:a="http://schemas.openxmlformats.org/drawingml/2006/main" xmlns:r="http://schemas.openxmlformats.org/officeDocument/2006/relationships" xmlns:p="http://schemas.openxmlformats.org/presentationml/2006/main">
  <p:tag name="PA" val="v5.2.11"/>
</p:tagLst>
</file>

<file path=ppt/tags/tag264.xml><?xml version="1.0" encoding="utf-8"?>
<p:tagLst xmlns:a="http://schemas.openxmlformats.org/drawingml/2006/main" xmlns:r="http://schemas.openxmlformats.org/officeDocument/2006/relationships" xmlns:p="http://schemas.openxmlformats.org/presentationml/2006/main">
  <p:tag name="PA" val="v5.2.11"/>
</p:tagLst>
</file>

<file path=ppt/tags/tag265.xml><?xml version="1.0" encoding="utf-8"?>
<p:tagLst xmlns:a="http://schemas.openxmlformats.org/drawingml/2006/main" xmlns:r="http://schemas.openxmlformats.org/officeDocument/2006/relationships" xmlns:p="http://schemas.openxmlformats.org/presentationml/2006/main">
  <p:tag name="PA" val="v5.2.11"/>
</p:tagLst>
</file>

<file path=ppt/tags/tag266.xml><?xml version="1.0" encoding="utf-8"?>
<p:tagLst xmlns:a="http://schemas.openxmlformats.org/drawingml/2006/main" xmlns:r="http://schemas.openxmlformats.org/officeDocument/2006/relationships" xmlns:p="http://schemas.openxmlformats.org/presentationml/2006/main">
  <p:tag name="PA" val="v5.2.11"/>
</p:tagLst>
</file>

<file path=ppt/tags/tag267.xml><?xml version="1.0" encoding="utf-8"?>
<p:tagLst xmlns:a="http://schemas.openxmlformats.org/drawingml/2006/main" xmlns:r="http://schemas.openxmlformats.org/officeDocument/2006/relationships" xmlns:p="http://schemas.openxmlformats.org/presentationml/2006/main">
  <p:tag name="PA" val="v5.2.11"/>
</p:tagLst>
</file>

<file path=ppt/tags/tag268.xml><?xml version="1.0" encoding="utf-8"?>
<p:tagLst xmlns:a="http://schemas.openxmlformats.org/drawingml/2006/main" xmlns:r="http://schemas.openxmlformats.org/officeDocument/2006/relationships" xmlns:p="http://schemas.openxmlformats.org/presentationml/2006/main">
  <p:tag name="PA" val="v5.2.11"/>
</p:tagLst>
</file>

<file path=ppt/tags/tag269.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70.xml><?xml version="1.0" encoding="utf-8"?>
<p:tagLst xmlns:a="http://schemas.openxmlformats.org/drawingml/2006/main" xmlns:r="http://schemas.openxmlformats.org/officeDocument/2006/relationships" xmlns:p="http://schemas.openxmlformats.org/presentationml/2006/main">
  <p:tag name="PA" val="v5.2.11"/>
</p:tagLst>
</file>

<file path=ppt/tags/tag271.xml><?xml version="1.0" encoding="utf-8"?>
<p:tagLst xmlns:a="http://schemas.openxmlformats.org/drawingml/2006/main" xmlns:r="http://schemas.openxmlformats.org/officeDocument/2006/relationships" xmlns:p="http://schemas.openxmlformats.org/presentationml/2006/main">
  <p:tag name="PA" val="v5.2.11"/>
</p:tagLst>
</file>

<file path=ppt/tags/tag272.xml><?xml version="1.0" encoding="utf-8"?>
<p:tagLst xmlns:a="http://schemas.openxmlformats.org/drawingml/2006/main" xmlns:r="http://schemas.openxmlformats.org/officeDocument/2006/relationships" xmlns:p="http://schemas.openxmlformats.org/presentationml/2006/main">
  <p:tag name="PA" val="v5.2.11"/>
</p:tagLst>
</file>

<file path=ppt/tags/tag273.xml><?xml version="1.0" encoding="utf-8"?>
<p:tagLst xmlns:a="http://schemas.openxmlformats.org/drawingml/2006/main" xmlns:r="http://schemas.openxmlformats.org/officeDocument/2006/relationships" xmlns:p="http://schemas.openxmlformats.org/presentationml/2006/main">
  <p:tag name="PA" val="v5.2.11"/>
</p:tagLst>
</file>

<file path=ppt/tags/tag274.xml><?xml version="1.0" encoding="utf-8"?>
<p:tagLst xmlns:a="http://schemas.openxmlformats.org/drawingml/2006/main" xmlns:r="http://schemas.openxmlformats.org/officeDocument/2006/relationships" xmlns:p="http://schemas.openxmlformats.org/presentationml/2006/main">
  <p:tag name="PA" val="v5.2.11"/>
</p:tagLst>
</file>

<file path=ppt/tags/tag275.xml><?xml version="1.0" encoding="utf-8"?>
<p:tagLst xmlns:a="http://schemas.openxmlformats.org/drawingml/2006/main" xmlns:r="http://schemas.openxmlformats.org/officeDocument/2006/relationships" xmlns:p="http://schemas.openxmlformats.org/presentationml/2006/main">
  <p:tag name="PA" val="v5.2.11"/>
</p:tagLst>
</file>

<file path=ppt/tags/tag276.xml><?xml version="1.0" encoding="utf-8"?>
<p:tagLst xmlns:a="http://schemas.openxmlformats.org/drawingml/2006/main" xmlns:r="http://schemas.openxmlformats.org/officeDocument/2006/relationships" xmlns:p="http://schemas.openxmlformats.org/presentationml/2006/main">
  <p:tag name="PA" val="v5.2.11"/>
</p:tagLst>
</file>

<file path=ppt/tags/tag277.xml><?xml version="1.0" encoding="utf-8"?>
<p:tagLst xmlns:a="http://schemas.openxmlformats.org/drawingml/2006/main" xmlns:r="http://schemas.openxmlformats.org/officeDocument/2006/relationships" xmlns:p="http://schemas.openxmlformats.org/presentationml/2006/main">
  <p:tag name="PA" val="v5.2.11"/>
</p:tagLst>
</file>

<file path=ppt/tags/tag278.xml><?xml version="1.0" encoding="utf-8"?>
<p:tagLst xmlns:a="http://schemas.openxmlformats.org/drawingml/2006/main" xmlns:r="http://schemas.openxmlformats.org/officeDocument/2006/relationships" xmlns:p="http://schemas.openxmlformats.org/presentationml/2006/main">
  <p:tag name="PA" val="v5.2.11"/>
</p:tagLst>
</file>

<file path=ppt/tags/tag279.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80.xml><?xml version="1.0" encoding="utf-8"?>
<p:tagLst xmlns:a="http://schemas.openxmlformats.org/drawingml/2006/main" xmlns:r="http://schemas.openxmlformats.org/officeDocument/2006/relationships" xmlns:p="http://schemas.openxmlformats.org/presentationml/2006/main">
  <p:tag name="PA" val="v5.2.11"/>
</p:tagLst>
</file>

<file path=ppt/tags/tag281.xml><?xml version="1.0" encoding="utf-8"?>
<p:tagLst xmlns:a="http://schemas.openxmlformats.org/drawingml/2006/main" xmlns:r="http://schemas.openxmlformats.org/officeDocument/2006/relationships" xmlns:p="http://schemas.openxmlformats.org/presentationml/2006/main">
  <p:tag name="PA" val="v5.2.11"/>
</p:tagLst>
</file>

<file path=ppt/tags/tag282.xml><?xml version="1.0" encoding="utf-8"?>
<p:tagLst xmlns:a="http://schemas.openxmlformats.org/drawingml/2006/main" xmlns:r="http://schemas.openxmlformats.org/officeDocument/2006/relationships" xmlns:p="http://schemas.openxmlformats.org/presentationml/2006/main">
  <p:tag name="PA" val="v5.2.11"/>
</p:tagLst>
</file>

<file path=ppt/tags/tag283.xml><?xml version="1.0" encoding="utf-8"?>
<p:tagLst xmlns:a="http://schemas.openxmlformats.org/drawingml/2006/main" xmlns:r="http://schemas.openxmlformats.org/officeDocument/2006/relationships" xmlns:p="http://schemas.openxmlformats.org/presentationml/2006/main">
  <p:tag name="PA" val="v5.2.11"/>
</p:tagLst>
</file>

<file path=ppt/tags/tag284.xml><?xml version="1.0" encoding="utf-8"?>
<p:tagLst xmlns:a="http://schemas.openxmlformats.org/drawingml/2006/main" xmlns:r="http://schemas.openxmlformats.org/officeDocument/2006/relationships" xmlns:p="http://schemas.openxmlformats.org/presentationml/2006/main">
  <p:tag name="PA" val="v5.2.11"/>
</p:tagLst>
</file>

<file path=ppt/tags/tag285.xml><?xml version="1.0" encoding="utf-8"?>
<p:tagLst xmlns:a="http://schemas.openxmlformats.org/drawingml/2006/main" xmlns:r="http://schemas.openxmlformats.org/officeDocument/2006/relationships" xmlns:p="http://schemas.openxmlformats.org/presentationml/2006/main">
  <p:tag name="PA" val="v5.2.11"/>
</p:tagLst>
</file>

<file path=ppt/tags/tag286.xml><?xml version="1.0" encoding="utf-8"?>
<p:tagLst xmlns:a="http://schemas.openxmlformats.org/drawingml/2006/main" xmlns:r="http://schemas.openxmlformats.org/officeDocument/2006/relationships" xmlns:p="http://schemas.openxmlformats.org/presentationml/2006/main">
  <p:tag name="PA" val="v5.2.11"/>
</p:tagLst>
</file>

<file path=ppt/tags/tag287.xml><?xml version="1.0" encoding="utf-8"?>
<p:tagLst xmlns:a="http://schemas.openxmlformats.org/drawingml/2006/main" xmlns:r="http://schemas.openxmlformats.org/officeDocument/2006/relationships" xmlns:p="http://schemas.openxmlformats.org/presentationml/2006/main">
  <p:tag name="PA" val="v5.2.11"/>
</p:tagLst>
</file>

<file path=ppt/tags/tag288.xml><?xml version="1.0" encoding="utf-8"?>
<p:tagLst xmlns:a="http://schemas.openxmlformats.org/drawingml/2006/main" xmlns:r="http://schemas.openxmlformats.org/officeDocument/2006/relationships" xmlns:p="http://schemas.openxmlformats.org/presentationml/2006/main">
  <p:tag name="PA" val="v5.2.11"/>
</p:tagLst>
</file>

<file path=ppt/tags/tag289.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290.xml><?xml version="1.0" encoding="utf-8"?>
<p:tagLst xmlns:a="http://schemas.openxmlformats.org/drawingml/2006/main" xmlns:r="http://schemas.openxmlformats.org/officeDocument/2006/relationships" xmlns:p="http://schemas.openxmlformats.org/presentationml/2006/main">
  <p:tag name="PA" val="v5.2.11"/>
</p:tagLst>
</file>

<file path=ppt/tags/tag291.xml><?xml version="1.0" encoding="utf-8"?>
<p:tagLst xmlns:a="http://schemas.openxmlformats.org/drawingml/2006/main" xmlns:r="http://schemas.openxmlformats.org/officeDocument/2006/relationships" xmlns:p="http://schemas.openxmlformats.org/presentationml/2006/main">
  <p:tag name="PA" val="v5.2.11"/>
</p:tagLst>
</file>

<file path=ppt/tags/tag292.xml><?xml version="1.0" encoding="utf-8"?>
<p:tagLst xmlns:a="http://schemas.openxmlformats.org/drawingml/2006/main" xmlns:r="http://schemas.openxmlformats.org/officeDocument/2006/relationships" xmlns:p="http://schemas.openxmlformats.org/presentationml/2006/main">
  <p:tag name="PA" val="v5.2.11"/>
</p:tagLst>
</file>

<file path=ppt/tags/tag293.xml><?xml version="1.0" encoding="utf-8"?>
<p:tagLst xmlns:a="http://schemas.openxmlformats.org/drawingml/2006/main" xmlns:r="http://schemas.openxmlformats.org/officeDocument/2006/relationships" xmlns:p="http://schemas.openxmlformats.org/presentationml/2006/main">
  <p:tag name="PA" val="v5.2.11"/>
</p:tagLst>
</file>

<file path=ppt/tags/tag294.xml><?xml version="1.0" encoding="utf-8"?>
<p:tagLst xmlns:a="http://schemas.openxmlformats.org/drawingml/2006/main" xmlns:r="http://schemas.openxmlformats.org/officeDocument/2006/relationships" xmlns:p="http://schemas.openxmlformats.org/presentationml/2006/main">
  <p:tag name="PA" val="v5.2.11"/>
</p:tagLst>
</file>

<file path=ppt/tags/tag295.xml><?xml version="1.0" encoding="utf-8"?>
<p:tagLst xmlns:a="http://schemas.openxmlformats.org/drawingml/2006/main" xmlns:r="http://schemas.openxmlformats.org/officeDocument/2006/relationships" xmlns:p="http://schemas.openxmlformats.org/presentationml/2006/main">
  <p:tag name="PA" val="v5.2.11"/>
</p:tagLst>
</file>

<file path=ppt/tags/tag296.xml><?xml version="1.0" encoding="utf-8"?>
<p:tagLst xmlns:a="http://schemas.openxmlformats.org/drawingml/2006/main" xmlns:r="http://schemas.openxmlformats.org/officeDocument/2006/relationships" xmlns:p="http://schemas.openxmlformats.org/presentationml/2006/main">
  <p:tag name="PA" val="v5.2.11"/>
</p:tagLst>
</file>

<file path=ppt/tags/tag297.xml><?xml version="1.0" encoding="utf-8"?>
<p:tagLst xmlns:a="http://schemas.openxmlformats.org/drawingml/2006/main" xmlns:r="http://schemas.openxmlformats.org/officeDocument/2006/relationships" xmlns:p="http://schemas.openxmlformats.org/presentationml/2006/main">
  <p:tag name="PA" val="v5.2.11"/>
</p:tagLst>
</file>

<file path=ppt/tags/tag298.xml><?xml version="1.0" encoding="utf-8"?>
<p:tagLst xmlns:a="http://schemas.openxmlformats.org/drawingml/2006/main" xmlns:r="http://schemas.openxmlformats.org/officeDocument/2006/relationships" xmlns:p="http://schemas.openxmlformats.org/presentationml/2006/main">
  <p:tag name="PA" val="v5.2.11"/>
</p:tagLst>
</file>

<file path=ppt/tags/tag29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00.xml><?xml version="1.0" encoding="utf-8"?>
<p:tagLst xmlns:a="http://schemas.openxmlformats.org/drawingml/2006/main" xmlns:r="http://schemas.openxmlformats.org/officeDocument/2006/relationships" xmlns:p="http://schemas.openxmlformats.org/presentationml/2006/main">
  <p:tag name="PA" val="v5.2.11"/>
</p:tagLst>
</file>

<file path=ppt/tags/tag301.xml><?xml version="1.0" encoding="utf-8"?>
<p:tagLst xmlns:a="http://schemas.openxmlformats.org/drawingml/2006/main" xmlns:r="http://schemas.openxmlformats.org/officeDocument/2006/relationships" xmlns:p="http://schemas.openxmlformats.org/presentationml/2006/main">
  <p:tag name="PA" val="v5.2.11"/>
</p:tagLst>
</file>

<file path=ppt/tags/tag302.xml><?xml version="1.0" encoding="utf-8"?>
<p:tagLst xmlns:a="http://schemas.openxmlformats.org/drawingml/2006/main" xmlns:r="http://schemas.openxmlformats.org/officeDocument/2006/relationships" xmlns:p="http://schemas.openxmlformats.org/presentationml/2006/main">
  <p:tag name="PA" val="v5.2.11"/>
</p:tagLst>
</file>

<file path=ppt/tags/tag303.xml><?xml version="1.0" encoding="utf-8"?>
<p:tagLst xmlns:a="http://schemas.openxmlformats.org/drawingml/2006/main" xmlns:r="http://schemas.openxmlformats.org/officeDocument/2006/relationships" xmlns:p="http://schemas.openxmlformats.org/presentationml/2006/main">
  <p:tag name="PA" val="v5.2.11"/>
</p:tagLst>
</file>

<file path=ppt/tags/tag304.xml><?xml version="1.0" encoding="utf-8"?>
<p:tagLst xmlns:a="http://schemas.openxmlformats.org/drawingml/2006/main" xmlns:r="http://schemas.openxmlformats.org/officeDocument/2006/relationships" xmlns:p="http://schemas.openxmlformats.org/presentationml/2006/main">
  <p:tag name="PA" val="v5.2.11"/>
</p:tagLst>
</file>

<file path=ppt/tags/tag305.xml><?xml version="1.0" encoding="utf-8"?>
<p:tagLst xmlns:a="http://schemas.openxmlformats.org/drawingml/2006/main" xmlns:r="http://schemas.openxmlformats.org/officeDocument/2006/relationships" xmlns:p="http://schemas.openxmlformats.org/presentationml/2006/main">
  <p:tag name="PA" val="v5.2.11"/>
</p:tagLst>
</file>

<file path=ppt/tags/tag306.xml><?xml version="1.0" encoding="utf-8"?>
<p:tagLst xmlns:a="http://schemas.openxmlformats.org/drawingml/2006/main" xmlns:r="http://schemas.openxmlformats.org/officeDocument/2006/relationships" xmlns:p="http://schemas.openxmlformats.org/presentationml/2006/main">
  <p:tag name="PA" val="v5.2.11"/>
</p:tagLst>
</file>

<file path=ppt/tags/tag307.xml><?xml version="1.0" encoding="utf-8"?>
<p:tagLst xmlns:a="http://schemas.openxmlformats.org/drawingml/2006/main" xmlns:r="http://schemas.openxmlformats.org/officeDocument/2006/relationships" xmlns:p="http://schemas.openxmlformats.org/presentationml/2006/main">
  <p:tag name="PA" val="v5.2.11"/>
</p:tagLst>
</file>

<file path=ppt/tags/tag308.xml><?xml version="1.0" encoding="utf-8"?>
<p:tagLst xmlns:a="http://schemas.openxmlformats.org/drawingml/2006/main" xmlns:r="http://schemas.openxmlformats.org/officeDocument/2006/relationships" xmlns:p="http://schemas.openxmlformats.org/presentationml/2006/main">
  <p:tag name="PA" val="v5.2.11"/>
</p:tagLst>
</file>

<file path=ppt/tags/tag309.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10.xml><?xml version="1.0" encoding="utf-8"?>
<p:tagLst xmlns:a="http://schemas.openxmlformats.org/drawingml/2006/main" xmlns:r="http://schemas.openxmlformats.org/officeDocument/2006/relationships" xmlns:p="http://schemas.openxmlformats.org/presentationml/2006/main">
  <p:tag name="PA" val="v5.2.11"/>
</p:tagLst>
</file>

<file path=ppt/tags/tag311.xml><?xml version="1.0" encoding="utf-8"?>
<p:tagLst xmlns:a="http://schemas.openxmlformats.org/drawingml/2006/main" xmlns:r="http://schemas.openxmlformats.org/officeDocument/2006/relationships" xmlns:p="http://schemas.openxmlformats.org/presentationml/2006/main">
  <p:tag name="PA" val="v5.2.11"/>
</p:tagLst>
</file>

<file path=ppt/tags/tag312.xml><?xml version="1.0" encoding="utf-8"?>
<p:tagLst xmlns:a="http://schemas.openxmlformats.org/drawingml/2006/main" xmlns:r="http://schemas.openxmlformats.org/officeDocument/2006/relationships" xmlns:p="http://schemas.openxmlformats.org/presentationml/2006/main">
  <p:tag name="PA" val="v5.2.11"/>
</p:tagLst>
</file>

<file path=ppt/tags/tag313.xml><?xml version="1.0" encoding="utf-8"?>
<p:tagLst xmlns:a="http://schemas.openxmlformats.org/drawingml/2006/main" xmlns:r="http://schemas.openxmlformats.org/officeDocument/2006/relationships" xmlns:p="http://schemas.openxmlformats.org/presentationml/2006/main">
  <p:tag name="PA" val="v5.2.11"/>
</p:tagLst>
</file>

<file path=ppt/tags/tag314.xml><?xml version="1.0" encoding="utf-8"?>
<p:tagLst xmlns:a="http://schemas.openxmlformats.org/drawingml/2006/main" xmlns:r="http://schemas.openxmlformats.org/officeDocument/2006/relationships" xmlns:p="http://schemas.openxmlformats.org/presentationml/2006/main">
  <p:tag name="PA" val="v5.2.11"/>
</p:tagLst>
</file>

<file path=ppt/tags/tag315.xml><?xml version="1.0" encoding="utf-8"?>
<p:tagLst xmlns:a="http://schemas.openxmlformats.org/drawingml/2006/main" xmlns:r="http://schemas.openxmlformats.org/officeDocument/2006/relationships" xmlns:p="http://schemas.openxmlformats.org/presentationml/2006/main">
  <p:tag name="PA" val="v5.2.11"/>
</p:tagLst>
</file>

<file path=ppt/tags/tag316.xml><?xml version="1.0" encoding="utf-8"?>
<p:tagLst xmlns:a="http://schemas.openxmlformats.org/drawingml/2006/main" xmlns:r="http://schemas.openxmlformats.org/officeDocument/2006/relationships" xmlns:p="http://schemas.openxmlformats.org/presentationml/2006/main">
  <p:tag name="PA" val="v5.2.11"/>
</p:tagLst>
</file>

<file path=ppt/tags/tag317.xml><?xml version="1.0" encoding="utf-8"?>
<p:tagLst xmlns:a="http://schemas.openxmlformats.org/drawingml/2006/main" xmlns:r="http://schemas.openxmlformats.org/officeDocument/2006/relationships" xmlns:p="http://schemas.openxmlformats.org/presentationml/2006/main">
  <p:tag name="PA" val="v5.2.11"/>
</p:tagLst>
</file>

<file path=ppt/tags/tag318.xml><?xml version="1.0" encoding="utf-8"?>
<p:tagLst xmlns:a="http://schemas.openxmlformats.org/drawingml/2006/main" xmlns:r="http://schemas.openxmlformats.org/officeDocument/2006/relationships" xmlns:p="http://schemas.openxmlformats.org/presentationml/2006/main">
  <p:tag name="PA" val="v5.2.11"/>
</p:tagLst>
</file>

<file path=ppt/tags/tag319.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20.xml><?xml version="1.0" encoding="utf-8"?>
<p:tagLst xmlns:a="http://schemas.openxmlformats.org/drawingml/2006/main" xmlns:r="http://schemas.openxmlformats.org/officeDocument/2006/relationships" xmlns:p="http://schemas.openxmlformats.org/presentationml/2006/main">
  <p:tag name="PA" val="v5.2.11"/>
</p:tagLst>
</file>

<file path=ppt/tags/tag321.xml><?xml version="1.0" encoding="utf-8"?>
<p:tagLst xmlns:a="http://schemas.openxmlformats.org/drawingml/2006/main" xmlns:r="http://schemas.openxmlformats.org/officeDocument/2006/relationships" xmlns:p="http://schemas.openxmlformats.org/presentationml/2006/main">
  <p:tag name="PA" val="v5.2.11"/>
</p:tagLst>
</file>

<file path=ppt/tags/tag322.xml><?xml version="1.0" encoding="utf-8"?>
<p:tagLst xmlns:a="http://schemas.openxmlformats.org/drawingml/2006/main" xmlns:r="http://schemas.openxmlformats.org/officeDocument/2006/relationships" xmlns:p="http://schemas.openxmlformats.org/presentationml/2006/main">
  <p:tag name="PA" val="v5.2.11"/>
</p:tagLst>
</file>

<file path=ppt/tags/tag323.xml><?xml version="1.0" encoding="utf-8"?>
<p:tagLst xmlns:a="http://schemas.openxmlformats.org/drawingml/2006/main" xmlns:r="http://schemas.openxmlformats.org/officeDocument/2006/relationships" xmlns:p="http://schemas.openxmlformats.org/presentationml/2006/main">
  <p:tag name="PA" val="v5.2.11"/>
</p:tagLst>
</file>

<file path=ppt/tags/tag324.xml><?xml version="1.0" encoding="utf-8"?>
<p:tagLst xmlns:a="http://schemas.openxmlformats.org/drawingml/2006/main" xmlns:r="http://schemas.openxmlformats.org/officeDocument/2006/relationships" xmlns:p="http://schemas.openxmlformats.org/presentationml/2006/main">
  <p:tag name="PA" val="v5.2.11"/>
</p:tagLst>
</file>

<file path=ppt/tags/tag325.xml><?xml version="1.0" encoding="utf-8"?>
<p:tagLst xmlns:a="http://schemas.openxmlformats.org/drawingml/2006/main" xmlns:r="http://schemas.openxmlformats.org/officeDocument/2006/relationships" xmlns:p="http://schemas.openxmlformats.org/presentationml/2006/main">
  <p:tag name="PA" val="v5.2.11"/>
</p:tagLst>
</file>

<file path=ppt/tags/tag326.xml><?xml version="1.0" encoding="utf-8"?>
<p:tagLst xmlns:a="http://schemas.openxmlformats.org/drawingml/2006/main" xmlns:r="http://schemas.openxmlformats.org/officeDocument/2006/relationships" xmlns:p="http://schemas.openxmlformats.org/presentationml/2006/main">
  <p:tag name="PA" val="v5.2.11"/>
</p:tagLst>
</file>

<file path=ppt/tags/tag327.xml><?xml version="1.0" encoding="utf-8"?>
<p:tagLst xmlns:a="http://schemas.openxmlformats.org/drawingml/2006/main" xmlns:r="http://schemas.openxmlformats.org/officeDocument/2006/relationships" xmlns:p="http://schemas.openxmlformats.org/presentationml/2006/main">
  <p:tag name="PA" val="v5.2.11"/>
</p:tagLst>
</file>

<file path=ppt/tags/tag328.xml><?xml version="1.0" encoding="utf-8"?>
<p:tagLst xmlns:a="http://schemas.openxmlformats.org/drawingml/2006/main" xmlns:r="http://schemas.openxmlformats.org/officeDocument/2006/relationships" xmlns:p="http://schemas.openxmlformats.org/presentationml/2006/main">
  <p:tag name="PA" val="v5.2.11"/>
</p:tagLst>
</file>

<file path=ppt/tags/tag329.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30.xml><?xml version="1.0" encoding="utf-8"?>
<p:tagLst xmlns:a="http://schemas.openxmlformats.org/drawingml/2006/main" xmlns:r="http://schemas.openxmlformats.org/officeDocument/2006/relationships" xmlns:p="http://schemas.openxmlformats.org/presentationml/2006/main">
  <p:tag name="PA" val="v5.2.11"/>
</p:tagLst>
</file>

<file path=ppt/tags/tag331.xml><?xml version="1.0" encoding="utf-8"?>
<p:tagLst xmlns:a="http://schemas.openxmlformats.org/drawingml/2006/main" xmlns:r="http://schemas.openxmlformats.org/officeDocument/2006/relationships" xmlns:p="http://schemas.openxmlformats.org/presentationml/2006/main">
  <p:tag name="PA" val="v5.2.11"/>
</p:tagLst>
</file>

<file path=ppt/tags/tag332.xml><?xml version="1.0" encoding="utf-8"?>
<p:tagLst xmlns:a="http://schemas.openxmlformats.org/drawingml/2006/main" xmlns:r="http://schemas.openxmlformats.org/officeDocument/2006/relationships" xmlns:p="http://schemas.openxmlformats.org/presentationml/2006/main">
  <p:tag name="PA" val="v5.2.11"/>
</p:tagLst>
</file>

<file path=ppt/tags/tag333.xml><?xml version="1.0" encoding="utf-8"?>
<p:tagLst xmlns:a="http://schemas.openxmlformats.org/drawingml/2006/main" xmlns:r="http://schemas.openxmlformats.org/officeDocument/2006/relationships" xmlns:p="http://schemas.openxmlformats.org/presentationml/2006/main">
  <p:tag name="PA" val="v5.2.11"/>
</p:tagLst>
</file>

<file path=ppt/tags/tag334.xml><?xml version="1.0" encoding="utf-8"?>
<p:tagLst xmlns:a="http://schemas.openxmlformats.org/drawingml/2006/main" xmlns:r="http://schemas.openxmlformats.org/officeDocument/2006/relationships" xmlns:p="http://schemas.openxmlformats.org/presentationml/2006/main">
  <p:tag name="PA" val="v5.2.11"/>
</p:tagLst>
</file>

<file path=ppt/tags/tag335.xml><?xml version="1.0" encoding="utf-8"?>
<p:tagLst xmlns:a="http://schemas.openxmlformats.org/drawingml/2006/main" xmlns:r="http://schemas.openxmlformats.org/officeDocument/2006/relationships" xmlns:p="http://schemas.openxmlformats.org/presentationml/2006/main">
  <p:tag name="PA" val="v5.2.11"/>
</p:tagLst>
</file>

<file path=ppt/tags/tag336.xml><?xml version="1.0" encoding="utf-8"?>
<p:tagLst xmlns:a="http://schemas.openxmlformats.org/drawingml/2006/main" xmlns:r="http://schemas.openxmlformats.org/officeDocument/2006/relationships" xmlns:p="http://schemas.openxmlformats.org/presentationml/2006/main">
  <p:tag name="PA" val="v5.2.11"/>
</p:tagLst>
</file>

<file path=ppt/tags/tag337.xml><?xml version="1.0" encoding="utf-8"?>
<p:tagLst xmlns:a="http://schemas.openxmlformats.org/drawingml/2006/main" xmlns:r="http://schemas.openxmlformats.org/officeDocument/2006/relationships" xmlns:p="http://schemas.openxmlformats.org/presentationml/2006/main">
  <p:tag name="PA" val="v5.2.11"/>
</p:tagLst>
</file>

<file path=ppt/tags/tag338.xml><?xml version="1.0" encoding="utf-8"?>
<p:tagLst xmlns:a="http://schemas.openxmlformats.org/drawingml/2006/main" xmlns:r="http://schemas.openxmlformats.org/officeDocument/2006/relationships" xmlns:p="http://schemas.openxmlformats.org/presentationml/2006/main">
  <p:tag name="PA" val="v5.2.11"/>
</p:tagLst>
</file>

<file path=ppt/tags/tag339.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40.xml><?xml version="1.0" encoding="utf-8"?>
<p:tagLst xmlns:a="http://schemas.openxmlformats.org/drawingml/2006/main" xmlns:r="http://schemas.openxmlformats.org/officeDocument/2006/relationships" xmlns:p="http://schemas.openxmlformats.org/presentationml/2006/main">
  <p:tag name="PA" val="v5.2.11"/>
</p:tagLst>
</file>

<file path=ppt/tags/tag341.xml><?xml version="1.0" encoding="utf-8"?>
<p:tagLst xmlns:a="http://schemas.openxmlformats.org/drawingml/2006/main" xmlns:r="http://schemas.openxmlformats.org/officeDocument/2006/relationships" xmlns:p="http://schemas.openxmlformats.org/presentationml/2006/main">
  <p:tag name="PA" val="v5.2.11"/>
</p:tagLst>
</file>

<file path=ppt/tags/tag342.xml><?xml version="1.0" encoding="utf-8"?>
<p:tagLst xmlns:a="http://schemas.openxmlformats.org/drawingml/2006/main" xmlns:r="http://schemas.openxmlformats.org/officeDocument/2006/relationships" xmlns:p="http://schemas.openxmlformats.org/presentationml/2006/main">
  <p:tag name="PA" val="v5.2.11"/>
</p:tagLst>
</file>

<file path=ppt/tags/tag343.xml><?xml version="1.0" encoding="utf-8"?>
<p:tagLst xmlns:a="http://schemas.openxmlformats.org/drawingml/2006/main" xmlns:r="http://schemas.openxmlformats.org/officeDocument/2006/relationships" xmlns:p="http://schemas.openxmlformats.org/presentationml/2006/main">
  <p:tag name="PA" val="v5.2.11"/>
</p:tagLst>
</file>

<file path=ppt/tags/tag344.xml><?xml version="1.0" encoding="utf-8"?>
<p:tagLst xmlns:a="http://schemas.openxmlformats.org/drawingml/2006/main" xmlns:r="http://schemas.openxmlformats.org/officeDocument/2006/relationships" xmlns:p="http://schemas.openxmlformats.org/presentationml/2006/main">
  <p:tag name="PA" val="v5.2.11"/>
</p:tagLst>
</file>

<file path=ppt/tags/tag345.xml><?xml version="1.0" encoding="utf-8"?>
<p:tagLst xmlns:a="http://schemas.openxmlformats.org/drawingml/2006/main" xmlns:r="http://schemas.openxmlformats.org/officeDocument/2006/relationships" xmlns:p="http://schemas.openxmlformats.org/presentationml/2006/main">
  <p:tag name="PA" val="v5.2.11"/>
</p:tagLst>
</file>

<file path=ppt/tags/tag346.xml><?xml version="1.0" encoding="utf-8"?>
<p:tagLst xmlns:a="http://schemas.openxmlformats.org/drawingml/2006/main" xmlns:r="http://schemas.openxmlformats.org/officeDocument/2006/relationships" xmlns:p="http://schemas.openxmlformats.org/presentationml/2006/main">
  <p:tag name="PA" val="v5.2.11"/>
</p:tagLst>
</file>

<file path=ppt/tags/tag347.xml><?xml version="1.0" encoding="utf-8"?>
<p:tagLst xmlns:a="http://schemas.openxmlformats.org/drawingml/2006/main" xmlns:r="http://schemas.openxmlformats.org/officeDocument/2006/relationships" xmlns:p="http://schemas.openxmlformats.org/presentationml/2006/main">
  <p:tag name="PA" val="v5.2.11"/>
</p:tagLst>
</file>

<file path=ppt/tags/tag348.xml><?xml version="1.0" encoding="utf-8"?>
<p:tagLst xmlns:a="http://schemas.openxmlformats.org/drawingml/2006/main" xmlns:r="http://schemas.openxmlformats.org/officeDocument/2006/relationships" xmlns:p="http://schemas.openxmlformats.org/presentationml/2006/main">
  <p:tag name="PA" val="v5.2.11"/>
</p:tagLst>
</file>

<file path=ppt/tags/tag349.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50.xml><?xml version="1.0" encoding="utf-8"?>
<p:tagLst xmlns:a="http://schemas.openxmlformats.org/drawingml/2006/main" xmlns:r="http://schemas.openxmlformats.org/officeDocument/2006/relationships" xmlns:p="http://schemas.openxmlformats.org/presentationml/2006/main">
  <p:tag name="PA" val="v5.2.11"/>
</p:tagLst>
</file>

<file path=ppt/tags/tag351.xml><?xml version="1.0" encoding="utf-8"?>
<p:tagLst xmlns:a="http://schemas.openxmlformats.org/drawingml/2006/main" xmlns:r="http://schemas.openxmlformats.org/officeDocument/2006/relationships" xmlns:p="http://schemas.openxmlformats.org/presentationml/2006/main">
  <p:tag name="PA" val="v5.2.11"/>
</p:tagLst>
</file>

<file path=ppt/tags/tag352.xml><?xml version="1.0" encoding="utf-8"?>
<p:tagLst xmlns:a="http://schemas.openxmlformats.org/drawingml/2006/main" xmlns:r="http://schemas.openxmlformats.org/officeDocument/2006/relationships" xmlns:p="http://schemas.openxmlformats.org/presentationml/2006/main">
  <p:tag name="PA" val="v5.2.11"/>
</p:tagLst>
</file>

<file path=ppt/tags/tag353.xml><?xml version="1.0" encoding="utf-8"?>
<p:tagLst xmlns:a="http://schemas.openxmlformats.org/drawingml/2006/main" xmlns:r="http://schemas.openxmlformats.org/officeDocument/2006/relationships" xmlns:p="http://schemas.openxmlformats.org/presentationml/2006/main">
  <p:tag name="PA" val="v5.2.11"/>
</p:tagLst>
</file>

<file path=ppt/tags/tag354.xml><?xml version="1.0" encoding="utf-8"?>
<p:tagLst xmlns:a="http://schemas.openxmlformats.org/drawingml/2006/main" xmlns:r="http://schemas.openxmlformats.org/officeDocument/2006/relationships" xmlns:p="http://schemas.openxmlformats.org/presentationml/2006/main">
  <p:tag name="PA" val="v5.2.11"/>
</p:tagLst>
</file>

<file path=ppt/tags/tag355.xml><?xml version="1.0" encoding="utf-8"?>
<p:tagLst xmlns:a="http://schemas.openxmlformats.org/drawingml/2006/main" xmlns:r="http://schemas.openxmlformats.org/officeDocument/2006/relationships" xmlns:p="http://schemas.openxmlformats.org/presentationml/2006/main">
  <p:tag name="PA" val="v5.2.11"/>
</p:tagLst>
</file>

<file path=ppt/tags/tag356.xml><?xml version="1.0" encoding="utf-8"?>
<p:tagLst xmlns:a="http://schemas.openxmlformats.org/drawingml/2006/main" xmlns:r="http://schemas.openxmlformats.org/officeDocument/2006/relationships" xmlns:p="http://schemas.openxmlformats.org/presentationml/2006/main">
  <p:tag name="PA" val="v5.2.11"/>
</p:tagLst>
</file>

<file path=ppt/tags/tag357.xml><?xml version="1.0" encoding="utf-8"?>
<p:tagLst xmlns:a="http://schemas.openxmlformats.org/drawingml/2006/main" xmlns:r="http://schemas.openxmlformats.org/officeDocument/2006/relationships" xmlns:p="http://schemas.openxmlformats.org/presentationml/2006/main">
  <p:tag name="PA" val="v5.2.11"/>
</p:tagLst>
</file>

<file path=ppt/tags/tag358.xml><?xml version="1.0" encoding="utf-8"?>
<p:tagLst xmlns:a="http://schemas.openxmlformats.org/drawingml/2006/main" xmlns:r="http://schemas.openxmlformats.org/officeDocument/2006/relationships" xmlns:p="http://schemas.openxmlformats.org/presentationml/2006/main">
  <p:tag name="PA" val="v5.2.11"/>
</p:tagLst>
</file>

<file path=ppt/tags/tag359.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60.xml><?xml version="1.0" encoding="utf-8"?>
<p:tagLst xmlns:a="http://schemas.openxmlformats.org/drawingml/2006/main" xmlns:r="http://schemas.openxmlformats.org/officeDocument/2006/relationships" xmlns:p="http://schemas.openxmlformats.org/presentationml/2006/main">
  <p:tag name="PA" val="v5.2.11"/>
</p:tagLst>
</file>

<file path=ppt/tags/tag361.xml><?xml version="1.0" encoding="utf-8"?>
<p:tagLst xmlns:a="http://schemas.openxmlformats.org/drawingml/2006/main" xmlns:r="http://schemas.openxmlformats.org/officeDocument/2006/relationships" xmlns:p="http://schemas.openxmlformats.org/presentationml/2006/main">
  <p:tag name="PA" val="v5.2.11"/>
</p:tagLst>
</file>

<file path=ppt/tags/tag362.xml><?xml version="1.0" encoding="utf-8"?>
<p:tagLst xmlns:a="http://schemas.openxmlformats.org/drawingml/2006/main" xmlns:r="http://schemas.openxmlformats.org/officeDocument/2006/relationships" xmlns:p="http://schemas.openxmlformats.org/presentationml/2006/main">
  <p:tag name="PA" val="v5.2.11"/>
</p:tagLst>
</file>

<file path=ppt/tags/tag363.xml><?xml version="1.0" encoding="utf-8"?>
<p:tagLst xmlns:a="http://schemas.openxmlformats.org/drawingml/2006/main" xmlns:r="http://schemas.openxmlformats.org/officeDocument/2006/relationships" xmlns:p="http://schemas.openxmlformats.org/presentationml/2006/main">
  <p:tag name="PA" val="v5.2.11"/>
</p:tagLst>
</file>

<file path=ppt/tags/tag364.xml><?xml version="1.0" encoding="utf-8"?>
<p:tagLst xmlns:a="http://schemas.openxmlformats.org/drawingml/2006/main" xmlns:r="http://schemas.openxmlformats.org/officeDocument/2006/relationships" xmlns:p="http://schemas.openxmlformats.org/presentationml/2006/main">
  <p:tag name="PA" val="v5.2.11"/>
</p:tagLst>
</file>

<file path=ppt/tags/tag365.xml><?xml version="1.0" encoding="utf-8"?>
<p:tagLst xmlns:a="http://schemas.openxmlformats.org/drawingml/2006/main" xmlns:r="http://schemas.openxmlformats.org/officeDocument/2006/relationships" xmlns:p="http://schemas.openxmlformats.org/presentationml/2006/main">
  <p:tag name="PA" val="v5.2.11"/>
</p:tagLst>
</file>

<file path=ppt/tags/tag366.xml><?xml version="1.0" encoding="utf-8"?>
<p:tagLst xmlns:a="http://schemas.openxmlformats.org/drawingml/2006/main" xmlns:r="http://schemas.openxmlformats.org/officeDocument/2006/relationships" xmlns:p="http://schemas.openxmlformats.org/presentationml/2006/main">
  <p:tag name="PA" val="v5.2.11"/>
</p:tagLst>
</file>

<file path=ppt/tags/tag367.xml><?xml version="1.0" encoding="utf-8"?>
<p:tagLst xmlns:a="http://schemas.openxmlformats.org/drawingml/2006/main" xmlns:r="http://schemas.openxmlformats.org/officeDocument/2006/relationships" xmlns:p="http://schemas.openxmlformats.org/presentationml/2006/main">
  <p:tag name="PA" val="v5.2.11"/>
</p:tagLst>
</file>

<file path=ppt/tags/tag368.xml><?xml version="1.0" encoding="utf-8"?>
<p:tagLst xmlns:a="http://schemas.openxmlformats.org/drawingml/2006/main" xmlns:r="http://schemas.openxmlformats.org/officeDocument/2006/relationships" xmlns:p="http://schemas.openxmlformats.org/presentationml/2006/main">
  <p:tag name="PA" val="v5.2.11"/>
</p:tagLst>
</file>

<file path=ppt/tags/tag369.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70.xml><?xml version="1.0" encoding="utf-8"?>
<p:tagLst xmlns:a="http://schemas.openxmlformats.org/drawingml/2006/main" xmlns:r="http://schemas.openxmlformats.org/officeDocument/2006/relationships" xmlns:p="http://schemas.openxmlformats.org/presentationml/2006/main">
  <p:tag name="PA" val="v5.2.11"/>
</p:tagLst>
</file>

<file path=ppt/tags/tag371.xml><?xml version="1.0" encoding="utf-8"?>
<p:tagLst xmlns:a="http://schemas.openxmlformats.org/drawingml/2006/main" xmlns:r="http://schemas.openxmlformats.org/officeDocument/2006/relationships" xmlns:p="http://schemas.openxmlformats.org/presentationml/2006/main">
  <p:tag name="PA" val="v5.2.11"/>
</p:tagLst>
</file>

<file path=ppt/tags/tag372.xml><?xml version="1.0" encoding="utf-8"?>
<p:tagLst xmlns:a="http://schemas.openxmlformats.org/drawingml/2006/main" xmlns:r="http://schemas.openxmlformats.org/officeDocument/2006/relationships" xmlns:p="http://schemas.openxmlformats.org/presentationml/2006/main">
  <p:tag name="PA" val="v5.2.11"/>
</p:tagLst>
</file>

<file path=ppt/tags/tag373.xml><?xml version="1.0" encoding="utf-8"?>
<p:tagLst xmlns:a="http://schemas.openxmlformats.org/drawingml/2006/main" xmlns:r="http://schemas.openxmlformats.org/officeDocument/2006/relationships" xmlns:p="http://schemas.openxmlformats.org/presentationml/2006/main">
  <p:tag name="PA" val="v5.2.11"/>
</p:tagLst>
</file>

<file path=ppt/tags/tag374.xml><?xml version="1.0" encoding="utf-8"?>
<p:tagLst xmlns:a="http://schemas.openxmlformats.org/drawingml/2006/main" xmlns:r="http://schemas.openxmlformats.org/officeDocument/2006/relationships" xmlns:p="http://schemas.openxmlformats.org/presentationml/2006/main">
  <p:tag name="PA" val="v5.2.11"/>
</p:tagLst>
</file>

<file path=ppt/tags/tag375.xml><?xml version="1.0" encoding="utf-8"?>
<p:tagLst xmlns:a="http://schemas.openxmlformats.org/drawingml/2006/main" xmlns:r="http://schemas.openxmlformats.org/officeDocument/2006/relationships" xmlns:p="http://schemas.openxmlformats.org/presentationml/2006/main">
  <p:tag name="PA" val="v5.2.11"/>
</p:tagLst>
</file>

<file path=ppt/tags/tag376.xml><?xml version="1.0" encoding="utf-8"?>
<p:tagLst xmlns:a="http://schemas.openxmlformats.org/drawingml/2006/main" xmlns:r="http://schemas.openxmlformats.org/officeDocument/2006/relationships" xmlns:p="http://schemas.openxmlformats.org/presentationml/2006/main">
  <p:tag name="PA" val="v5.2.11"/>
</p:tagLst>
</file>

<file path=ppt/tags/tag377.xml><?xml version="1.0" encoding="utf-8"?>
<p:tagLst xmlns:a="http://schemas.openxmlformats.org/drawingml/2006/main" xmlns:r="http://schemas.openxmlformats.org/officeDocument/2006/relationships" xmlns:p="http://schemas.openxmlformats.org/presentationml/2006/main">
  <p:tag name="PA" val="v5.2.11"/>
</p:tagLst>
</file>

<file path=ppt/tags/tag378.xml><?xml version="1.0" encoding="utf-8"?>
<p:tagLst xmlns:a="http://schemas.openxmlformats.org/drawingml/2006/main" xmlns:r="http://schemas.openxmlformats.org/officeDocument/2006/relationships" xmlns:p="http://schemas.openxmlformats.org/presentationml/2006/main">
  <p:tag name="PA" val="v5.2.11"/>
</p:tagLst>
</file>

<file path=ppt/tags/tag379.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80.xml><?xml version="1.0" encoding="utf-8"?>
<p:tagLst xmlns:a="http://schemas.openxmlformats.org/drawingml/2006/main" xmlns:r="http://schemas.openxmlformats.org/officeDocument/2006/relationships" xmlns:p="http://schemas.openxmlformats.org/presentationml/2006/main">
  <p:tag name="PA" val="v5.2.11"/>
</p:tagLst>
</file>

<file path=ppt/tags/tag381.xml><?xml version="1.0" encoding="utf-8"?>
<p:tagLst xmlns:a="http://schemas.openxmlformats.org/drawingml/2006/main" xmlns:r="http://schemas.openxmlformats.org/officeDocument/2006/relationships" xmlns:p="http://schemas.openxmlformats.org/presentationml/2006/main">
  <p:tag name="PA" val="v5.2.11"/>
</p:tagLst>
</file>

<file path=ppt/tags/tag382.xml><?xml version="1.0" encoding="utf-8"?>
<p:tagLst xmlns:a="http://schemas.openxmlformats.org/drawingml/2006/main" xmlns:r="http://schemas.openxmlformats.org/officeDocument/2006/relationships" xmlns:p="http://schemas.openxmlformats.org/presentationml/2006/main">
  <p:tag name="PA" val="v5.2.11"/>
</p:tagLst>
</file>

<file path=ppt/tags/tag383.xml><?xml version="1.0" encoding="utf-8"?>
<p:tagLst xmlns:a="http://schemas.openxmlformats.org/drawingml/2006/main" xmlns:r="http://schemas.openxmlformats.org/officeDocument/2006/relationships" xmlns:p="http://schemas.openxmlformats.org/presentationml/2006/main">
  <p:tag name="PA" val="v5.2.11"/>
</p:tagLst>
</file>

<file path=ppt/tags/tag384.xml><?xml version="1.0" encoding="utf-8"?>
<p:tagLst xmlns:a="http://schemas.openxmlformats.org/drawingml/2006/main" xmlns:r="http://schemas.openxmlformats.org/officeDocument/2006/relationships" xmlns:p="http://schemas.openxmlformats.org/presentationml/2006/main">
  <p:tag name="PA" val="v5.2.11"/>
</p:tagLst>
</file>

<file path=ppt/tags/tag385.xml><?xml version="1.0" encoding="utf-8"?>
<p:tagLst xmlns:a="http://schemas.openxmlformats.org/drawingml/2006/main" xmlns:r="http://schemas.openxmlformats.org/officeDocument/2006/relationships" xmlns:p="http://schemas.openxmlformats.org/presentationml/2006/main">
  <p:tag name="PA" val="v5.2.11"/>
</p:tagLst>
</file>

<file path=ppt/tags/tag386.xml><?xml version="1.0" encoding="utf-8"?>
<p:tagLst xmlns:a="http://schemas.openxmlformats.org/drawingml/2006/main" xmlns:r="http://schemas.openxmlformats.org/officeDocument/2006/relationships" xmlns:p="http://schemas.openxmlformats.org/presentationml/2006/main">
  <p:tag name="PA" val="v5.2.11"/>
</p:tagLst>
</file>

<file path=ppt/tags/tag387.xml><?xml version="1.0" encoding="utf-8"?>
<p:tagLst xmlns:a="http://schemas.openxmlformats.org/drawingml/2006/main" xmlns:r="http://schemas.openxmlformats.org/officeDocument/2006/relationships" xmlns:p="http://schemas.openxmlformats.org/presentationml/2006/main">
  <p:tag name="PA" val="v5.2.11"/>
</p:tagLst>
</file>

<file path=ppt/tags/tag388.xml><?xml version="1.0" encoding="utf-8"?>
<p:tagLst xmlns:a="http://schemas.openxmlformats.org/drawingml/2006/main" xmlns:r="http://schemas.openxmlformats.org/officeDocument/2006/relationships" xmlns:p="http://schemas.openxmlformats.org/presentationml/2006/main">
  <p:tag name="PA" val="v5.2.11"/>
</p:tagLst>
</file>

<file path=ppt/tags/tag389.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390.xml><?xml version="1.0" encoding="utf-8"?>
<p:tagLst xmlns:a="http://schemas.openxmlformats.org/drawingml/2006/main" xmlns:r="http://schemas.openxmlformats.org/officeDocument/2006/relationships" xmlns:p="http://schemas.openxmlformats.org/presentationml/2006/main">
  <p:tag name="PA" val="v5.2.11"/>
</p:tagLst>
</file>

<file path=ppt/tags/tag391.xml><?xml version="1.0" encoding="utf-8"?>
<p:tagLst xmlns:a="http://schemas.openxmlformats.org/drawingml/2006/main" xmlns:r="http://schemas.openxmlformats.org/officeDocument/2006/relationships" xmlns:p="http://schemas.openxmlformats.org/presentationml/2006/main">
  <p:tag name="PA" val="v5.2.11"/>
</p:tagLst>
</file>

<file path=ppt/tags/tag392.xml><?xml version="1.0" encoding="utf-8"?>
<p:tagLst xmlns:a="http://schemas.openxmlformats.org/drawingml/2006/main" xmlns:r="http://schemas.openxmlformats.org/officeDocument/2006/relationships" xmlns:p="http://schemas.openxmlformats.org/presentationml/2006/main">
  <p:tag name="PA" val="v5.2.11"/>
</p:tagLst>
</file>

<file path=ppt/tags/tag393.xml><?xml version="1.0" encoding="utf-8"?>
<p:tagLst xmlns:a="http://schemas.openxmlformats.org/drawingml/2006/main" xmlns:r="http://schemas.openxmlformats.org/officeDocument/2006/relationships" xmlns:p="http://schemas.openxmlformats.org/presentationml/2006/main">
  <p:tag name="PA" val="v5.2.11"/>
</p:tagLst>
</file>

<file path=ppt/tags/tag394.xml><?xml version="1.0" encoding="utf-8"?>
<p:tagLst xmlns:a="http://schemas.openxmlformats.org/drawingml/2006/main" xmlns:r="http://schemas.openxmlformats.org/officeDocument/2006/relationships" xmlns:p="http://schemas.openxmlformats.org/presentationml/2006/main">
  <p:tag name="PA" val="v5.2.11"/>
</p:tagLst>
</file>

<file path=ppt/tags/tag395.xml><?xml version="1.0" encoding="utf-8"?>
<p:tagLst xmlns:a="http://schemas.openxmlformats.org/drawingml/2006/main" xmlns:r="http://schemas.openxmlformats.org/officeDocument/2006/relationships" xmlns:p="http://schemas.openxmlformats.org/presentationml/2006/main">
  <p:tag name="PA" val="v5.2.11"/>
</p:tagLst>
</file>

<file path=ppt/tags/tag396.xml><?xml version="1.0" encoding="utf-8"?>
<p:tagLst xmlns:a="http://schemas.openxmlformats.org/drawingml/2006/main" xmlns:r="http://schemas.openxmlformats.org/officeDocument/2006/relationships" xmlns:p="http://schemas.openxmlformats.org/presentationml/2006/main">
  <p:tag name="PA" val="v5.2.11"/>
</p:tagLst>
</file>

<file path=ppt/tags/tag397.xml><?xml version="1.0" encoding="utf-8"?>
<p:tagLst xmlns:a="http://schemas.openxmlformats.org/drawingml/2006/main" xmlns:r="http://schemas.openxmlformats.org/officeDocument/2006/relationships" xmlns:p="http://schemas.openxmlformats.org/presentationml/2006/main">
  <p:tag name="PA" val="v5.2.11"/>
</p:tagLst>
</file>

<file path=ppt/tags/tag398.xml><?xml version="1.0" encoding="utf-8"?>
<p:tagLst xmlns:a="http://schemas.openxmlformats.org/drawingml/2006/main" xmlns:r="http://schemas.openxmlformats.org/officeDocument/2006/relationships" xmlns:p="http://schemas.openxmlformats.org/presentationml/2006/main">
  <p:tag name="PA" val="v5.2.11"/>
</p:tagLst>
</file>

<file path=ppt/tags/tag39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MH" val="20171101085252"/>
  <p:tag name="MH_LIBRARY" val="GRAPHIC"/>
  <p:tag name="MH_TYPE" val="Other"/>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00.xml><?xml version="1.0" encoding="utf-8"?>
<p:tagLst xmlns:a="http://schemas.openxmlformats.org/drawingml/2006/main" xmlns:r="http://schemas.openxmlformats.org/officeDocument/2006/relationships" xmlns:p="http://schemas.openxmlformats.org/presentationml/2006/main">
  <p:tag name="PA" val="v5.2.11"/>
</p:tagLst>
</file>

<file path=ppt/tags/tag401.xml><?xml version="1.0" encoding="utf-8"?>
<p:tagLst xmlns:a="http://schemas.openxmlformats.org/drawingml/2006/main" xmlns:r="http://schemas.openxmlformats.org/officeDocument/2006/relationships" xmlns:p="http://schemas.openxmlformats.org/presentationml/2006/main">
  <p:tag name="PA" val="v5.2.11"/>
</p:tagLst>
</file>

<file path=ppt/tags/tag402.xml><?xml version="1.0" encoding="utf-8"?>
<p:tagLst xmlns:a="http://schemas.openxmlformats.org/drawingml/2006/main" xmlns:r="http://schemas.openxmlformats.org/officeDocument/2006/relationships" xmlns:p="http://schemas.openxmlformats.org/presentationml/2006/main">
  <p:tag name="PA" val="v5.2.11"/>
</p:tagLst>
</file>

<file path=ppt/tags/tag403.xml><?xml version="1.0" encoding="utf-8"?>
<p:tagLst xmlns:a="http://schemas.openxmlformats.org/drawingml/2006/main" xmlns:r="http://schemas.openxmlformats.org/officeDocument/2006/relationships" xmlns:p="http://schemas.openxmlformats.org/presentationml/2006/main">
  <p:tag name="PA" val="v5.2.11"/>
</p:tagLst>
</file>

<file path=ppt/tags/tag404.xml><?xml version="1.0" encoding="utf-8"?>
<p:tagLst xmlns:a="http://schemas.openxmlformats.org/drawingml/2006/main" xmlns:r="http://schemas.openxmlformats.org/officeDocument/2006/relationships" xmlns:p="http://schemas.openxmlformats.org/presentationml/2006/main">
  <p:tag name="PA" val="v5.2.11"/>
</p:tagLst>
</file>

<file path=ppt/tags/tag405.xml><?xml version="1.0" encoding="utf-8"?>
<p:tagLst xmlns:a="http://schemas.openxmlformats.org/drawingml/2006/main" xmlns:r="http://schemas.openxmlformats.org/officeDocument/2006/relationships" xmlns:p="http://schemas.openxmlformats.org/presentationml/2006/main">
  <p:tag name="PA" val="v5.2.11"/>
</p:tagLst>
</file>

<file path=ppt/tags/tag406.xml><?xml version="1.0" encoding="utf-8"?>
<p:tagLst xmlns:a="http://schemas.openxmlformats.org/drawingml/2006/main" xmlns:r="http://schemas.openxmlformats.org/officeDocument/2006/relationships" xmlns:p="http://schemas.openxmlformats.org/presentationml/2006/main">
  <p:tag name="PA" val="v5.2.11"/>
</p:tagLst>
</file>

<file path=ppt/tags/tag407.xml><?xml version="1.0" encoding="utf-8"?>
<p:tagLst xmlns:a="http://schemas.openxmlformats.org/drawingml/2006/main" xmlns:r="http://schemas.openxmlformats.org/officeDocument/2006/relationships" xmlns:p="http://schemas.openxmlformats.org/presentationml/2006/main">
  <p:tag name="PA" val="v5.2.11"/>
</p:tagLst>
</file>

<file path=ppt/tags/tag408.xml><?xml version="1.0" encoding="utf-8"?>
<p:tagLst xmlns:a="http://schemas.openxmlformats.org/drawingml/2006/main" xmlns:r="http://schemas.openxmlformats.org/officeDocument/2006/relationships" xmlns:p="http://schemas.openxmlformats.org/presentationml/2006/main">
  <p:tag name="PA" val="v5.2.11"/>
</p:tagLst>
</file>

<file path=ppt/tags/tag409.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10.xml><?xml version="1.0" encoding="utf-8"?>
<p:tagLst xmlns:a="http://schemas.openxmlformats.org/drawingml/2006/main" xmlns:r="http://schemas.openxmlformats.org/officeDocument/2006/relationships" xmlns:p="http://schemas.openxmlformats.org/presentationml/2006/main">
  <p:tag name="PA" val="v5.2.11"/>
</p:tagLst>
</file>

<file path=ppt/tags/tag411.xml><?xml version="1.0" encoding="utf-8"?>
<p:tagLst xmlns:a="http://schemas.openxmlformats.org/drawingml/2006/main" xmlns:r="http://schemas.openxmlformats.org/officeDocument/2006/relationships" xmlns:p="http://schemas.openxmlformats.org/presentationml/2006/main">
  <p:tag name="PA" val="v5.2.11"/>
</p:tagLst>
</file>

<file path=ppt/tags/tag412.xml><?xml version="1.0" encoding="utf-8"?>
<p:tagLst xmlns:a="http://schemas.openxmlformats.org/drawingml/2006/main" xmlns:r="http://schemas.openxmlformats.org/officeDocument/2006/relationships" xmlns:p="http://schemas.openxmlformats.org/presentationml/2006/main">
  <p:tag name="PA" val="v5.2.11"/>
</p:tagLst>
</file>

<file path=ppt/tags/tag413.xml><?xml version="1.0" encoding="utf-8"?>
<p:tagLst xmlns:a="http://schemas.openxmlformats.org/drawingml/2006/main" xmlns:r="http://schemas.openxmlformats.org/officeDocument/2006/relationships" xmlns:p="http://schemas.openxmlformats.org/presentationml/2006/main">
  <p:tag name="PA" val="v5.2.11"/>
</p:tagLst>
</file>

<file path=ppt/tags/tag414.xml><?xml version="1.0" encoding="utf-8"?>
<p:tagLst xmlns:a="http://schemas.openxmlformats.org/drawingml/2006/main" xmlns:r="http://schemas.openxmlformats.org/officeDocument/2006/relationships" xmlns:p="http://schemas.openxmlformats.org/presentationml/2006/main">
  <p:tag name="PA" val="v5.2.11"/>
</p:tagLst>
</file>

<file path=ppt/tags/tag415.xml><?xml version="1.0" encoding="utf-8"?>
<p:tagLst xmlns:a="http://schemas.openxmlformats.org/drawingml/2006/main" xmlns:r="http://schemas.openxmlformats.org/officeDocument/2006/relationships" xmlns:p="http://schemas.openxmlformats.org/presentationml/2006/main">
  <p:tag name="PA" val="v5.2.11"/>
</p:tagLst>
</file>

<file path=ppt/tags/tag416.xml><?xml version="1.0" encoding="utf-8"?>
<p:tagLst xmlns:a="http://schemas.openxmlformats.org/drawingml/2006/main" xmlns:r="http://schemas.openxmlformats.org/officeDocument/2006/relationships" xmlns:p="http://schemas.openxmlformats.org/presentationml/2006/main">
  <p:tag name="PA" val="v5.2.11"/>
</p:tagLst>
</file>

<file path=ppt/tags/tag417.xml><?xml version="1.0" encoding="utf-8"?>
<p:tagLst xmlns:a="http://schemas.openxmlformats.org/drawingml/2006/main" xmlns:r="http://schemas.openxmlformats.org/officeDocument/2006/relationships" xmlns:p="http://schemas.openxmlformats.org/presentationml/2006/main">
  <p:tag name="PA" val="v5.2.11"/>
</p:tagLst>
</file>

<file path=ppt/tags/tag418.xml><?xml version="1.0" encoding="utf-8"?>
<p:tagLst xmlns:a="http://schemas.openxmlformats.org/drawingml/2006/main" xmlns:r="http://schemas.openxmlformats.org/officeDocument/2006/relationships" xmlns:p="http://schemas.openxmlformats.org/presentationml/2006/main">
  <p:tag name="PA" val="v5.2.11"/>
</p:tagLst>
</file>

<file path=ppt/tags/tag419.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20.xml><?xml version="1.0" encoding="utf-8"?>
<p:tagLst xmlns:a="http://schemas.openxmlformats.org/drawingml/2006/main" xmlns:r="http://schemas.openxmlformats.org/officeDocument/2006/relationships" xmlns:p="http://schemas.openxmlformats.org/presentationml/2006/main">
  <p:tag name="PA" val="v5.2.11"/>
</p:tagLst>
</file>

<file path=ppt/tags/tag421.xml><?xml version="1.0" encoding="utf-8"?>
<p:tagLst xmlns:a="http://schemas.openxmlformats.org/drawingml/2006/main" xmlns:r="http://schemas.openxmlformats.org/officeDocument/2006/relationships" xmlns:p="http://schemas.openxmlformats.org/presentationml/2006/main">
  <p:tag name="PA" val="v5.2.11"/>
</p:tagLst>
</file>

<file path=ppt/tags/tag422.xml><?xml version="1.0" encoding="utf-8"?>
<p:tagLst xmlns:a="http://schemas.openxmlformats.org/drawingml/2006/main" xmlns:r="http://schemas.openxmlformats.org/officeDocument/2006/relationships" xmlns:p="http://schemas.openxmlformats.org/presentationml/2006/main">
  <p:tag name="PA" val="v5.2.11"/>
</p:tagLst>
</file>

<file path=ppt/tags/tag423.xml><?xml version="1.0" encoding="utf-8"?>
<p:tagLst xmlns:a="http://schemas.openxmlformats.org/drawingml/2006/main" xmlns:r="http://schemas.openxmlformats.org/officeDocument/2006/relationships" xmlns:p="http://schemas.openxmlformats.org/presentationml/2006/main">
  <p:tag name="PA" val="v5.2.11"/>
</p:tagLst>
</file>

<file path=ppt/tags/tag424.xml><?xml version="1.0" encoding="utf-8"?>
<p:tagLst xmlns:a="http://schemas.openxmlformats.org/drawingml/2006/main" xmlns:r="http://schemas.openxmlformats.org/officeDocument/2006/relationships" xmlns:p="http://schemas.openxmlformats.org/presentationml/2006/main">
  <p:tag name="PA" val="v5.2.11"/>
</p:tagLst>
</file>

<file path=ppt/tags/tag425.xml><?xml version="1.0" encoding="utf-8"?>
<p:tagLst xmlns:a="http://schemas.openxmlformats.org/drawingml/2006/main" xmlns:r="http://schemas.openxmlformats.org/officeDocument/2006/relationships" xmlns:p="http://schemas.openxmlformats.org/presentationml/2006/main">
  <p:tag name="PA" val="v5.2.11"/>
</p:tagLst>
</file>

<file path=ppt/tags/tag426.xml><?xml version="1.0" encoding="utf-8"?>
<p:tagLst xmlns:a="http://schemas.openxmlformats.org/drawingml/2006/main" xmlns:r="http://schemas.openxmlformats.org/officeDocument/2006/relationships" xmlns:p="http://schemas.openxmlformats.org/presentationml/2006/main">
  <p:tag name="PA" val="v5.2.11"/>
</p:tagLst>
</file>

<file path=ppt/tags/tag427.xml><?xml version="1.0" encoding="utf-8"?>
<p:tagLst xmlns:a="http://schemas.openxmlformats.org/drawingml/2006/main" xmlns:r="http://schemas.openxmlformats.org/officeDocument/2006/relationships" xmlns:p="http://schemas.openxmlformats.org/presentationml/2006/main">
  <p:tag name="PA" val="v5.2.11"/>
</p:tagLst>
</file>

<file path=ppt/tags/tag428.xml><?xml version="1.0" encoding="utf-8"?>
<p:tagLst xmlns:a="http://schemas.openxmlformats.org/drawingml/2006/main" xmlns:r="http://schemas.openxmlformats.org/officeDocument/2006/relationships" xmlns:p="http://schemas.openxmlformats.org/presentationml/2006/main">
  <p:tag name="PA" val="v5.2.11"/>
</p:tagLst>
</file>

<file path=ppt/tags/tag429.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30.xml><?xml version="1.0" encoding="utf-8"?>
<p:tagLst xmlns:a="http://schemas.openxmlformats.org/drawingml/2006/main" xmlns:r="http://schemas.openxmlformats.org/officeDocument/2006/relationships" xmlns:p="http://schemas.openxmlformats.org/presentationml/2006/main">
  <p:tag name="PA" val="v5.2.11"/>
</p:tagLst>
</file>

<file path=ppt/tags/tag431.xml><?xml version="1.0" encoding="utf-8"?>
<p:tagLst xmlns:a="http://schemas.openxmlformats.org/drawingml/2006/main" xmlns:r="http://schemas.openxmlformats.org/officeDocument/2006/relationships" xmlns:p="http://schemas.openxmlformats.org/presentationml/2006/main">
  <p:tag name="PA" val="v5.2.11"/>
</p:tagLst>
</file>

<file path=ppt/tags/tag432.xml><?xml version="1.0" encoding="utf-8"?>
<p:tagLst xmlns:a="http://schemas.openxmlformats.org/drawingml/2006/main" xmlns:r="http://schemas.openxmlformats.org/officeDocument/2006/relationships" xmlns:p="http://schemas.openxmlformats.org/presentationml/2006/main">
  <p:tag name="PA" val="v5.2.11"/>
</p:tagLst>
</file>

<file path=ppt/tags/tag433.xml><?xml version="1.0" encoding="utf-8"?>
<p:tagLst xmlns:a="http://schemas.openxmlformats.org/drawingml/2006/main" xmlns:r="http://schemas.openxmlformats.org/officeDocument/2006/relationships" xmlns:p="http://schemas.openxmlformats.org/presentationml/2006/main">
  <p:tag name="PA" val="v5.2.11"/>
</p:tagLst>
</file>

<file path=ppt/tags/tag434.xml><?xml version="1.0" encoding="utf-8"?>
<p:tagLst xmlns:a="http://schemas.openxmlformats.org/drawingml/2006/main" xmlns:r="http://schemas.openxmlformats.org/officeDocument/2006/relationships" xmlns:p="http://schemas.openxmlformats.org/presentationml/2006/main">
  <p:tag name="PA" val="v5.2.11"/>
</p:tagLst>
</file>

<file path=ppt/tags/tag435.xml><?xml version="1.0" encoding="utf-8"?>
<p:tagLst xmlns:a="http://schemas.openxmlformats.org/drawingml/2006/main" xmlns:r="http://schemas.openxmlformats.org/officeDocument/2006/relationships" xmlns:p="http://schemas.openxmlformats.org/presentationml/2006/main">
  <p:tag name="PA" val="v5.2.11"/>
</p:tagLst>
</file>

<file path=ppt/tags/tag436.xml><?xml version="1.0" encoding="utf-8"?>
<p:tagLst xmlns:a="http://schemas.openxmlformats.org/drawingml/2006/main" xmlns:r="http://schemas.openxmlformats.org/officeDocument/2006/relationships" xmlns:p="http://schemas.openxmlformats.org/presentationml/2006/main">
  <p:tag name="PA" val="v5.2.11"/>
</p:tagLst>
</file>

<file path=ppt/tags/tag437.xml><?xml version="1.0" encoding="utf-8"?>
<p:tagLst xmlns:a="http://schemas.openxmlformats.org/drawingml/2006/main" xmlns:r="http://schemas.openxmlformats.org/officeDocument/2006/relationships" xmlns:p="http://schemas.openxmlformats.org/presentationml/2006/main">
  <p:tag name="PA" val="v5.2.11"/>
</p:tagLst>
</file>

<file path=ppt/tags/tag438.xml><?xml version="1.0" encoding="utf-8"?>
<p:tagLst xmlns:a="http://schemas.openxmlformats.org/drawingml/2006/main" xmlns:r="http://schemas.openxmlformats.org/officeDocument/2006/relationships" xmlns:p="http://schemas.openxmlformats.org/presentationml/2006/main">
  <p:tag name="PA" val="v5.2.11"/>
</p:tagLst>
</file>

<file path=ppt/tags/tag439.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40.xml><?xml version="1.0" encoding="utf-8"?>
<p:tagLst xmlns:a="http://schemas.openxmlformats.org/drawingml/2006/main" xmlns:r="http://schemas.openxmlformats.org/officeDocument/2006/relationships" xmlns:p="http://schemas.openxmlformats.org/presentationml/2006/main">
  <p:tag name="PA" val="v5.2.11"/>
</p:tagLst>
</file>

<file path=ppt/tags/tag441.xml><?xml version="1.0" encoding="utf-8"?>
<p:tagLst xmlns:a="http://schemas.openxmlformats.org/drawingml/2006/main" xmlns:r="http://schemas.openxmlformats.org/officeDocument/2006/relationships" xmlns:p="http://schemas.openxmlformats.org/presentationml/2006/main">
  <p:tag name="PA" val="v5.2.11"/>
</p:tagLst>
</file>

<file path=ppt/tags/tag442.xml><?xml version="1.0" encoding="utf-8"?>
<p:tagLst xmlns:a="http://schemas.openxmlformats.org/drawingml/2006/main" xmlns:r="http://schemas.openxmlformats.org/officeDocument/2006/relationships" xmlns:p="http://schemas.openxmlformats.org/presentationml/2006/main">
  <p:tag name="PA" val="v5.2.11"/>
</p:tagLst>
</file>

<file path=ppt/tags/tag443.xml><?xml version="1.0" encoding="utf-8"?>
<p:tagLst xmlns:a="http://schemas.openxmlformats.org/drawingml/2006/main" xmlns:r="http://schemas.openxmlformats.org/officeDocument/2006/relationships" xmlns:p="http://schemas.openxmlformats.org/presentationml/2006/main">
  <p:tag name="PA" val="v5.2.11"/>
</p:tagLst>
</file>

<file path=ppt/tags/tag444.xml><?xml version="1.0" encoding="utf-8"?>
<p:tagLst xmlns:a="http://schemas.openxmlformats.org/drawingml/2006/main" xmlns:r="http://schemas.openxmlformats.org/officeDocument/2006/relationships" xmlns:p="http://schemas.openxmlformats.org/presentationml/2006/main">
  <p:tag name="PA" val="v5.2.11"/>
</p:tagLst>
</file>

<file path=ppt/tags/tag445.xml><?xml version="1.0" encoding="utf-8"?>
<p:tagLst xmlns:a="http://schemas.openxmlformats.org/drawingml/2006/main" xmlns:r="http://schemas.openxmlformats.org/officeDocument/2006/relationships" xmlns:p="http://schemas.openxmlformats.org/presentationml/2006/main">
  <p:tag name="PA" val="v5.2.11"/>
</p:tagLst>
</file>

<file path=ppt/tags/tag446.xml><?xml version="1.0" encoding="utf-8"?>
<p:tagLst xmlns:a="http://schemas.openxmlformats.org/drawingml/2006/main" xmlns:r="http://schemas.openxmlformats.org/officeDocument/2006/relationships" xmlns:p="http://schemas.openxmlformats.org/presentationml/2006/main">
  <p:tag name="PA" val="v5.2.11"/>
</p:tagLst>
</file>

<file path=ppt/tags/tag447.xml><?xml version="1.0" encoding="utf-8"?>
<p:tagLst xmlns:a="http://schemas.openxmlformats.org/drawingml/2006/main" xmlns:r="http://schemas.openxmlformats.org/officeDocument/2006/relationships" xmlns:p="http://schemas.openxmlformats.org/presentationml/2006/main">
  <p:tag name="PA" val="v5.2.11"/>
</p:tagLst>
</file>

<file path=ppt/tags/tag448.xml><?xml version="1.0" encoding="utf-8"?>
<p:tagLst xmlns:a="http://schemas.openxmlformats.org/drawingml/2006/main" xmlns:r="http://schemas.openxmlformats.org/officeDocument/2006/relationships" xmlns:p="http://schemas.openxmlformats.org/presentationml/2006/main">
  <p:tag name="PA" val="v5.2.11"/>
</p:tagLst>
</file>

<file path=ppt/tags/tag449.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50.xml><?xml version="1.0" encoding="utf-8"?>
<p:tagLst xmlns:a="http://schemas.openxmlformats.org/drawingml/2006/main" xmlns:r="http://schemas.openxmlformats.org/officeDocument/2006/relationships" xmlns:p="http://schemas.openxmlformats.org/presentationml/2006/main">
  <p:tag name="PA" val="v5.2.11"/>
</p:tagLst>
</file>

<file path=ppt/tags/tag451.xml><?xml version="1.0" encoding="utf-8"?>
<p:tagLst xmlns:a="http://schemas.openxmlformats.org/drawingml/2006/main" xmlns:r="http://schemas.openxmlformats.org/officeDocument/2006/relationships" xmlns:p="http://schemas.openxmlformats.org/presentationml/2006/main">
  <p:tag name="PA" val="v5.2.11"/>
</p:tagLst>
</file>

<file path=ppt/tags/tag452.xml><?xml version="1.0" encoding="utf-8"?>
<p:tagLst xmlns:a="http://schemas.openxmlformats.org/drawingml/2006/main" xmlns:r="http://schemas.openxmlformats.org/officeDocument/2006/relationships" xmlns:p="http://schemas.openxmlformats.org/presentationml/2006/main">
  <p:tag name="PA" val="v5.2.11"/>
</p:tagLst>
</file>

<file path=ppt/tags/tag453.xml><?xml version="1.0" encoding="utf-8"?>
<p:tagLst xmlns:a="http://schemas.openxmlformats.org/drawingml/2006/main" xmlns:r="http://schemas.openxmlformats.org/officeDocument/2006/relationships" xmlns:p="http://schemas.openxmlformats.org/presentationml/2006/main">
  <p:tag name="PA" val="v5.2.11"/>
</p:tagLst>
</file>

<file path=ppt/tags/tag454.xml><?xml version="1.0" encoding="utf-8"?>
<p:tagLst xmlns:a="http://schemas.openxmlformats.org/drawingml/2006/main" xmlns:r="http://schemas.openxmlformats.org/officeDocument/2006/relationships" xmlns:p="http://schemas.openxmlformats.org/presentationml/2006/main">
  <p:tag name="PA" val="v5.2.11"/>
</p:tagLst>
</file>

<file path=ppt/tags/tag455.xml><?xml version="1.0" encoding="utf-8"?>
<p:tagLst xmlns:a="http://schemas.openxmlformats.org/drawingml/2006/main" xmlns:r="http://schemas.openxmlformats.org/officeDocument/2006/relationships" xmlns:p="http://schemas.openxmlformats.org/presentationml/2006/main">
  <p:tag name="PA" val="v5.2.11"/>
</p:tagLst>
</file>

<file path=ppt/tags/tag456.xml><?xml version="1.0" encoding="utf-8"?>
<p:tagLst xmlns:a="http://schemas.openxmlformats.org/drawingml/2006/main" xmlns:r="http://schemas.openxmlformats.org/officeDocument/2006/relationships" xmlns:p="http://schemas.openxmlformats.org/presentationml/2006/main">
  <p:tag name="PA" val="v5.2.11"/>
</p:tagLst>
</file>

<file path=ppt/tags/tag457.xml><?xml version="1.0" encoding="utf-8"?>
<p:tagLst xmlns:a="http://schemas.openxmlformats.org/drawingml/2006/main" xmlns:r="http://schemas.openxmlformats.org/officeDocument/2006/relationships" xmlns:p="http://schemas.openxmlformats.org/presentationml/2006/main">
  <p:tag name="PA" val="v5.2.11"/>
</p:tagLst>
</file>

<file path=ppt/tags/tag458.xml><?xml version="1.0" encoding="utf-8"?>
<p:tagLst xmlns:a="http://schemas.openxmlformats.org/drawingml/2006/main" xmlns:r="http://schemas.openxmlformats.org/officeDocument/2006/relationships" xmlns:p="http://schemas.openxmlformats.org/presentationml/2006/main">
  <p:tag name="PA" val="v5.2.11"/>
</p:tagLst>
</file>

<file path=ppt/tags/tag459.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60.xml><?xml version="1.0" encoding="utf-8"?>
<p:tagLst xmlns:a="http://schemas.openxmlformats.org/drawingml/2006/main" xmlns:r="http://schemas.openxmlformats.org/officeDocument/2006/relationships" xmlns:p="http://schemas.openxmlformats.org/presentationml/2006/main">
  <p:tag name="PA" val="v5.2.11"/>
</p:tagLst>
</file>

<file path=ppt/tags/tag461.xml><?xml version="1.0" encoding="utf-8"?>
<p:tagLst xmlns:a="http://schemas.openxmlformats.org/drawingml/2006/main" xmlns:r="http://schemas.openxmlformats.org/officeDocument/2006/relationships" xmlns:p="http://schemas.openxmlformats.org/presentationml/2006/main">
  <p:tag name="PA" val="v5.2.11"/>
</p:tagLst>
</file>

<file path=ppt/tags/tag462.xml><?xml version="1.0" encoding="utf-8"?>
<p:tagLst xmlns:a="http://schemas.openxmlformats.org/drawingml/2006/main" xmlns:r="http://schemas.openxmlformats.org/officeDocument/2006/relationships" xmlns:p="http://schemas.openxmlformats.org/presentationml/2006/main">
  <p:tag name="PA" val="v5.2.11"/>
</p:tagLst>
</file>

<file path=ppt/tags/tag463.xml><?xml version="1.0" encoding="utf-8"?>
<p:tagLst xmlns:a="http://schemas.openxmlformats.org/drawingml/2006/main" xmlns:r="http://schemas.openxmlformats.org/officeDocument/2006/relationships" xmlns:p="http://schemas.openxmlformats.org/presentationml/2006/main">
  <p:tag name="PA" val="v5.2.11"/>
</p:tagLst>
</file>

<file path=ppt/tags/tag464.xml><?xml version="1.0" encoding="utf-8"?>
<p:tagLst xmlns:a="http://schemas.openxmlformats.org/drawingml/2006/main" xmlns:r="http://schemas.openxmlformats.org/officeDocument/2006/relationships" xmlns:p="http://schemas.openxmlformats.org/presentationml/2006/main">
  <p:tag name="PA" val="v5.2.11"/>
</p:tagLst>
</file>

<file path=ppt/tags/tag465.xml><?xml version="1.0" encoding="utf-8"?>
<p:tagLst xmlns:a="http://schemas.openxmlformats.org/drawingml/2006/main" xmlns:r="http://schemas.openxmlformats.org/officeDocument/2006/relationships" xmlns:p="http://schemas.openxmlformats.org/presentationml/2006/main">
  <p:tag name="PA" val="v5.2.11"/>
</p:tagLst>
</file>

<file path=ppt/tags/tag466.xml><?xml version="1.0" encoding="utf-8"?>
<p:tagLst xmlns:a="http://schemas.openxmlformats.org/drawingml/2006/main" xmlns:r="http://schemas.openxmlformats.org/officeDocument/2006/relationships" xmlns:p="http://schemas.openxmlformats.org/presentationml/2006/main">
  <p:tag name="PA" val="v5.2.11"/>
</p:tagLst>
</file>

<file path=ppt/tags/tag467.xml><?xml version="1.0" encoding="utf-8"?>
<p:tagLst xmlns:a="http://schemas.openxmlformats.org/drawingml/2006/main" xmlns:r="http://schemas.openxmlformats.org/officeDocument/2006/relationships" xmlns:p="http://schemas.openxmlformats.org/presentationml/2006/main">
  <p:tag name="PA" val="v5.2.11"/>
</p:tagLst>
</file>

<file path=ppt/tags/tag468.xml><?xml version="1.0" encoding="utf-8"?>
<p:tagLst xmlns:a="http://schemas.openxmlformats.org/drawingml/2006/main" xmlns:r="http://schemas.openxmlformats.org/officeDocument/2006/relationships" xmlns:p="http://schemas.openxmlformats.org/presentationml/2006/main">
  <p:tag name="PA" val="v5.2.11"/>
</p:tagLst>
</file>

<file path=ppt/tags/tag469.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70.xml><?xml version="1.0" encoding="utf-8"?>
<p:tagLst xmlns:a="http://schemas.openxmlformats.org/drawingml/2006/main" xmlns:r="http://schemas.openxmlformats.org/officeDocument/2006/relationships" xmlns:p="http://schemas.openxmlformats.org/presentationml/2006/main">
  <p:tag name="PA" val="v5.2.11"/>
</p:tagLst>
</file>

<file path=ppt/tags/tag471.xml><?xml version="1.0" encoding="utf-8"?>
<p:tagLst xmlns:a="http://schemas.openxmlformats.org/drawingml/2006/main" xmlns:r="http://schemas.openxmlformats.org/officeDocument/2006/relationships" xmlns:p="http://schemas.openxmlformats.org/presentationml/2006/main">
  <p:tag name="PA" val="v5.2.11"/>
</p:tagLst>
</file>

<file path=ppt/tags/tag472.xml><?xml version="1.0" encoding="utf-8"?>
<p:tagLst xmlns:a="http://schemas.openxmlformats.org/drawingml/2006/main" xmlns:r="http://schemas.openxmlformats.org/officeDocument/2006/relationships" xmlns:p="http://schemas.openxmlformats.org/presentationml/2006/main">
  <p:tag name="PA" val="v5.2.11"/>
</p:tagLst>
</file>

<file path=ppt/tags/tag473.xml><?xml version="1.0" encoding="utf-8"?>
<p:tagLst xmlns:a="http://schemas.openxmlformats.org/drawingml/2006/main" xmlns:r="http://schemas.openxmlformats.org/officeDocument/2006/relationships" xmlns:p="http://schemas.openxmlformats.org/presentationml/2006/main">
  <p:tag name="PA" val="v5.2.11"/>
</p:tagLst>
</file>

<file path=ppt/tags/tag474.xml><?xml version="1.0" encoding="utf-8"?>
<p:tagLst xmlns:a="http://schemas.openxmlformats.org/drawingml/2006/main" xmlns:r="http://schemas.openxmlformats.org/officeDocument/2006/relationships" xmlns:p="http://schemas.openxmlformats.org/presentationml/2006/main">
  <p:tag name="PA" val="v5.2.11"/>
</p:tagLst>
</file>

<file path=ppt/tags/tag475.xml><?xml version="1.0" encoding="utf-8"?>
<p:tagLst xmlns:a="http://schemas.openxmlformats.org/drawingml/2006/main" xmlns:r="http://schemas.openxmlformats.org/officeDocument/2006/relationships" xmlns:p="http://schemas.openxmlformats.org/presentationml/2006/main">
  <p:tag name="PA" val="v5.2.11"/>
</p:tagLst>
</file>

<file path=ppt/tags/tag476.xml><?xml version="1.0" encoding="utf-8"?>
<p:tagLst xmlns:a="http://schemas.openxmlformats.org/drawingml/2006/main" xmlns:r="http://schemas.openxmlformats.org/officeDocument/2006/relationships" xmlns:p="http://schemas.openxmlformats.org/presentationml/2006/main">
  <p:tag name="PA" val="v5.2.11"/>
</p:tagLst>
</file>

<file path=ppt/tags/tag477.xml><?xml version="1.0" encoding="utf-8"?>
<p:tagLst xmlns:a="http://schemas.openxmlformats.org/drawingml/2006/main" xmlns:r="http://schemas.openxmlformats.org/officeDocument/2006/relationships" xmlns:p="http://schemas.openxmlformats.org/presentationml/2006/main">
  <p:tag name="PA" val="v5.2.11"/>
</p:tagLst>
</file>

<file path=ppt/tags/tag478.xml><?xml version="1.0" encoding="utf-8"?>
<p:tagLst xmlns:a="http://schemas.openxmlformats.org/drawingml/2006/main" xmlns:r="http://schemas.openxmlformats.org/officeDocument/2006/relationships" xmlns:p="http://schemas.openxmlformats.org/presentationml/2006/main">
  <p:tag name="PA" val="v5.2.11"/>
</p:tagLst>
</file>

<file path=ppt/tags/tag479.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80.xml><?xml version="1.0" encoding="utf-8"?>
<p:tagLst xmlns:a="http://schemas.openxmlformats.org/drawingml/2006/main" xmlns:r="http://schemas.openxmlformats.org/officeDocument/2006/relationships" xmlns:p="http://schemas.openxmlformats.org/presentationml/2006/main">
  <p:tag name="PA" val="v5.2.11"/>
</p:tagLst>
</file>

<file path=ppt/tags/tag481.xml><?xml version="1.0" encoding="utf-8"?>
<p:tagLst xmlns:a="http://schemas.openxmlformats.org/drawingml/2006/main" xmlns:r="http://schemas.openxmlformats.org/officeDocument/2006/relationships" xmlns:p="http://schemas.openxmlformats.org/presentationml/2006/main">
  <p:tag name="PA" val="v5.2.11"/>
</p:tagLst>
</file>

<file path=ppt/tags/tag482.xml><?xml version="1.0" encoding="utf-8"?>
<p:tagLst xmlns:a="http://schemas.openxmlformats.org/drawingml/2006/main" xmlns:r="http://schemas.openxmlformats.org/officeDocument/2006/relationships" xmlns:p="http://schemas.openxmlformats.org/presentationml/2006/main">
  <p:tag name="PA" val="v5.2.11"/>
</p:tagLst>
</file>

<file path=ppt/tags/tag483.xml><?xml version="1.0" encoding="utf-8"?>
<p:tagLst xmlns:a="http://schemas.openxmlformats.org/drawingml/2006/main" xmlns:r="http://schemas.openxmlformats.org/officeDocument/2006/relationships" xmlns:p="http://schemas.openxmlformats.org/presentationml/2006/main">
  <p:tag name="PA" val="v5.2.11"/>
</p:tagLst>
</file>

<file path=ppt/tags/tag484.xml><?xml version="1.0" encoding="utf-8"?>
<p:tagLst xmlns:a="http://schemas.openxmlformats.org/drawingml/2006/main" xmlns:r="http://schemas.openxmlformats.org/officeDocument/2006/relationships" xmlns:p="http://schemas.openxmlformats.org/presentationml/2006/main">
  <p:tag name="PA" val="v5.2.11"/>
</p:tagLst>
</file>

<file path=ppt/tags/tag485.xml><?xml version="1.0" encoding="utf-8"?>
<p:tagLst xmlns:a="http://schemas.openxmlformats.org/drawingml/2006/main" xmlns:r="http://schemas.openxmlformats.org/officeDocument/2006/relationships" xmlns:p="http://schemas.openxmlformats.org/presentationml/2006/main">
  <p:tag name="PA" val="v5.2.11"/>
</p:tagLst>
</file>

<file path=ppt/tags/tag486.xml><?xml version="1.0" encoding="utf-8"?>
<p:tagLst xmlns:a="http://schemas.openxmlformats.org/drawingml/2006/main" xmlns:r="http://schemas.openxmlformats.org/officeDocument/2006/relationships" xmlns:p="http://schemas.openxmlformats.org/presentationml/2006/main">
  <p:tag name="PA" val="v5.2.11"/>
</p:tagLst>
</file>

<file path=ppt/tags/tag487.xml><?xml version="1.0" encoding="utf-8"?>
<p:tagLst xmlns:a="http://schemas.openxmlformats.org/drawingml/2006/main" xmlns:r="http://schemas.openxmlformats.org/officeDocument/2006/relationships" xmlns:p="http://schemas.openxmlformats.org/presentationml/2006/main">
  <p:tag name="PA" val="v5.2.11"/>
</p:tagLst>
</file>

<file path=ppt/tags/tag488.xml><?xml version="1.0" encoding="utf-8"?>
<p:tagLst xmlns:a="http://schemas.openxmlformats.org/drawingml/2006/main" xmlns:r="http://schemas.openxmlformats.org/officeDocument/2006/relationships" xmlns:p="http://schemas.openxmlformats.org/presentationml/2006/main">
  <p:tag name="PA" val="v5.2.11"/>
</p:tagLst>
</file>

<file path=ppt/tags/tag489.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490.xml><?xml version="1.0" encoding="utf-8"?>
<p:tagLst xmlns:a="http://schemas.openxmlformats.org/drawingml/2006/main" xmlns:r="http://schemas.openxmlformats.org/officeDocument/2006/relationships" xmlns:p="http://schemas.openxmlformats.org/presentationml/2006/main">
  <p:tag name="PA" val="v5.2.11"/>
</p:tagLst>
</file>

<file path=ppt/tags/tag491.xml><?xml version="1.0" encoding="utf-8"?>
<p:tagLst xmlns:a="http://schemas.openxmlformats.org/drawingml/2006/main" xmlns:r="http://schemas.openxmlformats.org/officeDocument/2006/relationships" xmlns:p="http://schemas.openxmlformats.org/presentationml/2006/main">
  <p:tag name="PA" val="v5.2.11"/>
</p:tagLst>
</file>

<file path=ppt/tags/tag492.xml><?xml version="1.0" encoding="utf-8"?>
<p:tagLst xmlns:a="http://schemas.openxmlformats.org/drawingml/2006/main" xmlns:r="http://schemas.openxmlformats.org/officeDocument/2006/relationships" xmlns:p="http://schemas.openxmlformats.org/presentationml/2006/main">
  <p:tag name="PA" val="v5.2.11"/>
</p:tagLst>
</file>

<file path=ppt/tags/tag493.xml><?xml version="1.0" encoding="utf-8"?>
<p:tagLst xmlns:a="http://schemas.openxmlformats.org/drawingml/2006/main" xmlns:r="http://schemas.openxmlformats.org/officeDocument/2006/relationships" xmlns:p="http://schemas.openxmlformats.org/presentationml/2006/main">
  <p:tag name="PA" val="v5.2.11"/>
</p:tagLst>
</file>

<file path=ppt/tags/tag494.xml><?xml version="1.0" encoding="utf-8"?>
<p:tagLst xmlns:a="http://schemas.openxmlformats.org/drawingml/2006/main" xmlns:r="http://schemas.openxmlformats.org/officeDocument/2006/relationships" xmlns:p="http://schemas.openxmlformats.org/presentationml/2006/main">
  <p:tag name="PA" val="v5.2.11"/>
</p:tagLst>
</file>

<file path=ppt/tags/tag495.xml><?xml version="1.0" encoding="utf-8"?>
<p:tagLst xmlns:a="http://schemas.openxmlformats.org/drawingml/2006/main" xmlns:r="http://schemas.openxmlformats.org/officeDocument/2006/relationships" xmlns:p="http://schemas.openxmlformats.org/presentationml/2006/main">
  <p:tag name="PA" val="v5.2.11"/>
</p:tagLst>
</file>

<file path=ppt/tags/tag496.xml><?xml version="1.0" encoding="utf-8"?>
<p:tagLst xmlns:a="http://schemas.openxmlformats.org/drawingml/2006/main" xmlns:r="http://schemas.openxmlformats.org/officeDocument/2006/relationships" xmlns:p="http://schemas.openxmlformats.org/presentationml/2006/main">
  <p:tag name="PA" val="v5.2.11"/>
</p:tagLst>
</file>

<file path=ppt/tags/tag497.xml><?xml version="1.0" encoding="utf-8"?>
<p:tagLst xmlns:a="http://schemas.openxmlformats.org/drawingml/2006/main" xmlns:r="http://schemas.openxmlformats.org/officeDocument/2006/relationships" xmlns:p="http://schemas.openxmlformats.org/presentationml/2006/main">
  <p:tag name="PA" val="v5.2.11"/>
</p:tagLst>
</file>

<file path=ppt/tags/tag498.xml><?xml version="1.0" encoding="utf-8"?>
<p:tagLst xmlns:a="http://schemas.openxmlformats.org/drawingml/2006/main" xmlns:r="http://schemas.openxmlformats.org/officeDocument/2006/relationships" xmlns:p="http://schemas.openxmlformats.org/presentationml/2006/main">
  <p:tag name="PA" val="v5.2.11"/>
</p:tagLst>
</file>

<file path=ppt/tags/tag49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00"/>
  <p:tag name="KSO_WM_UNIT_TYPE" val="n_i"/>
  <p:tag name="KSO_WM_UNIT_INDEX" val="1_6"/>
  <p:tag name="KSO_WM_UNIT_ID" val="diagram100_2*n_i*1_6"/>
  <p:tag name="KSO_WM_UNIT_CLEAR" val="1"/>
  <p:tag name="KSO_WM_UNIT_LAYERLEVEL" val="1_1"/>
  <p:tag name="KSO_WM_DIAGRAM_GROUP_CODE" val="n1-1"/>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00.xml><?xml version="1.0" encoding="utf-8"?>
<p:tagLst xmlns:a="http://schemas.openxmlformats.org/drawingml/2006/main" xmlns:r="http://schemas.openxmlformats.org/officeDocument/2006/relationships" xmlns:p="http://schemas.openxmlformats.org/presentationml/2006/main">
  <p:tag name="PA" val="v5.2.11"/>
</p:tagLst>
</file>

<file path=ppt/tags/tag501.xml><?xml version="1.0" encoding="utf-8"?>
<p:tagLst xmlns:a="http://schemas.openxmlformats.org/drawingml/2006/main" xmlns:r="http://schemas.openxmlformats.org/officeDocument/2006/relationships" xmlns:p="http://schemas.openxmlformats.org/presentationml/2006/main">
  <p:tag name="PA" val="v5.2.11"/>
</p:tagLst>
</file>

<file path=ppt/tags/tag502.xml><?xml version="1.0" encoding="utf-8"?>
<p:tagLst xmlns:a="http://schemas.openxmlformats.org/drawingml/2006/main" xmlns:r="http://schemas.openxmlformats.org/officeDocument/2006/relationships" xmlns:p="http://schemas.openxmlformats.org/presentationml/2006/main">
  <p:tag name="PA" val="v5.2.11"/>
</p:tagLst>
</file>

<file path=ppt/tags/tag503.xml><?xml version="1.0" encoding="utf-8"?>
<p:tagLst xmlns:a="http://schemas.openxmlformats.org/drawingml/2006/main" xmlns:r="http://schemas.openxmlformats.org/officeDocument/2006/relationships" xmlns:p="http://schemas.openxmlformats.org/presentationml/2006/main">
  <p:tag name="PA" val="v5.2.11"/>
</p:tagLst>
</file>

<file path=ppt/tags/tag504.xml><?xml version="1.0" encoding="utf-8"?>
<p:tagLst xmlns:a="http://schemas.openxmlformats.org/drawingml/2006/main" xmlns:r="http://schemas.openxmlformats.org/officeDocument/2006/relationships" xmlns:p="http://schemas.openxmlformats.org/presentationml/2006/main">
  <p:tag name="PA" val="v5.2.11"/>
</p:tagLst>
</file>

<file path=ppt/tags/tag505.xml><?xml version="1.0" encoding="utf-8"?>
<p:tagLst xmlns:a="http://schemas.openxmlformats.org/drawingml/2006/main" xmlns:r="http://schemas.openxmlformats.org/officeDocument/2006/relationships" xmlns:p="http://schemas.openxmlformats.org/presentationml/2006/main">
  <p:tag name="PA" val="v5.2.11"/>
</p:tagLst>
</file>

<file path=ppt/tags/tag506.xml><?xml version="1.0" encoding="utf-8"?>
<p:tagLst xmlns:a="http://schemas.openxmlformats.org/drawingml/2006/main" xmlns:r="http://schemas.openxmlformats.org/officeDocument/2006/relationships" xmlns:p="http://schemas.openxmlformats.org/presentationml/2006/main">
  <p:tag name="PA" val="v5.2.11"/>
</p:tagLst>
</file>

<file path=ppt/tags/tag507.xml><?xml version="1.0" encoding="utf-8"?>
<p:tagLst xmlns:a="http://schemas.openxmlformats.org/drawingml/2006/main" xmlns:r="http://schemas.openxmlformats.org/officeDocument/2006/relationships" xmlns:p="http://schemas.openxmlformats.org/presentationml/2006/main">
  <p:tag name="PA" val="v5.2.11"/>
</p:tagLst>
</file>

<file path=ppt/tags/tag508.xml><?xml version="1.0" encoding="utf-8"?>
<p:tagLst xmlns:a="http://schemas.openxmlformats.org/drawingml/2006/main" xmlns:r="http://schemas.openxmlformats.org/officeDocument/2006/relationships" xmlns:p="http://schemas.openxmlformats.org/presentationml/2006/main">
  <p:tag name="PA" val="v5.2.11"/>
</p:tagLst>
</file>

<file path=ppt/tags/tag509.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10.xml><?xml version="1.0" encoding="utf-8"?>
<p:tagLst xmlns:a="http://schemas.openxmlformats.org/drawingml/2006/main" xmlns:r="http://schemas.openxmlformats.org/officeDocument/2006/relationships" xmlns:p="http://schemas.openxmlformats.org/presentationml/2006/main">
  <p:tag name="PA" val="v5.2.11"/>
</p:tagLst>
</file>

<file path=ppt/tags/tag511.xml><?xml version="1.0" encoding="utf-8"?>
<p:tagLst xmlns:a="http://schemas.openxmlformats.org/drawingml/2006/main" xmlns:r="http://schemas.openxmlformats.org/officeDocument/2006/relationships" xmlns:p="http://schemas.openxmlformats.org/presentationml/2006/main">
  <p:tag name="PA" val="v5.2.11"/>
</p:tagLst>
</file>

<file path=ppt/tags/tag512.xml><?xml version="1.0" encoding="utf-8"?>
<p:tagLst xmlns:a="http://schemas.openxmlformats.org/drawingml/2006/main" xmlns:r="http://schemas.openxmlformats.org/officeDocument/2006/relationships" xmlns:p="http://schemas.openxmlformats.org/presentationml/2006/main">
  <p:tag name="PA" val="v5.2.11"/>
</p:tagLst>
</file>

<file path=ppt/tags/tag513.xml><?xml version="1.0" encoding="utf-8"?>
<p:tagLst xmlns:a="http://schemas.openxmlformats.org/drawingml/2006/main" xmlns:r="http://schemas.openxmlformats.org/officeDocument/2006/relationships" xmlns:p="http://schemas.openxmlformats.org/presentationml/2006/main">
  <p:tag name="PA" val="v5.2.11"/>
</p:tagLst>
</file>

<file path=ppt/tags/tag514.xml><?xml version="1.0" encoding="utf-8"?>
<p:tagLst xmlns:a="http://schemas.openxmlformats.org/drawingml/2006/main" xmlns:r="http://schemas.openxmlformats.org/officeDocument/2006/relationships" xmlns:p="http://schemas.openxmlformats.org/presentationml/2006/main">
  <p:tag name="PA" val="v5.2.11"/>
</p:tagLst>
</file>

<file path=ppt/tags/tag515.xml><?xml version="1.0" encoding="utf-8"?>
<p:tagLst xmlns:a="http://schemas.openxmlformats.org/drawingml/2006/main" xmlns:r="http://schemas.openxmlformats.org/officeDocument/2006/relationships" xmlns:p="http://schemas.openxmlformats.org/presentationml/2006/main">
  <p:tag name="PA" val="v5.2.11"/>
</p:tagLst>
</file>

<file path=ppt/tags/tag516.xml><?xml version="1.0" encoding="utf-8"?>
<p:tagLst xmlns:a="http://schemas.openxmlformats.org/drawingml/2006/main" xmlns:r="http://schemas.openxmlformats.org/officeDocument/2006/relationships" xmlns:p="http://schemas.openxmlformats.org/presentationml/2006/main">
  <p:tag name="PA" val="v5.2.11"/>
</p:tagLst>
</file>

<file path=ppt/tags/tag517.xml><?xml version="1.0" encoding="utf-8"?>
<p:tagLst xmlns:a="http://schemas.openxmlformats.org/drawingml/2006/main" xmlns:r="http://schemas.openxmlformats.org/officeDocument/2006/relationships" xmlns:p="http://schemas.openxmlformats.org/presentationml/2006/main">
  <p:tag name="PA" val="v5.2.11"/>
</p:tagLst>
</file>

<file path=ppt/tags/tag518.xml><?xml version="1.0" encoding="utf-8"?>
<p:tagLst xmlns:a="http://schemas.openxmlformats.org/drawingml/2006/main" xmlns:r="http://schemas.openxmlformats.org/officeDocument/2006/relationships" xmlns:p="http://schemas.openxmlformats.org/presentationml/2006/main">
  <p:tag name="PA" val="v5.2.11"/>
</p:tagLst>
</file>

<file path=ppt/tags/tag519.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20.xml><?xml version="1.0" encoding="utf-8"?>
<p:tagLst xmlns:a="http://schemas.openxmlformats.org/drawingml/2006/main" xmlns:r="http://schemas.openxmlformats.org/officeDocument/2006/relationships" xmlns:p="http://schemas.openxmlformats.org/presentationml/2006/main">
  <p:tag name="PA" val="v5.2.11"/>
</p:tagLst>
</file>

<file path=ppt/tags/tag521.xml><?xml version="1.0" encoding="utf-8"?>
<p:tagLst xmlns:a="http://schemas.openxmlformats.org/drawingml/2006/main" xmlns:r="http://schemas.openxmlformats.org/officeDocument/2006/relationships" xmlns:p="http://schemas.openxmlformats.org/presentationml/2006/main">
  <p:tag name="PA" val="v5.2.11"/>
</p:tagLst>
</file>

<file path=ppt/tags/tag522.xml><?xml version="1.0" encoding="utf-8"?>
<p:tagLst xmlns:a="http://schemas.openxmlformats.org/drawingml/2006/main" xmlns:r="http://schemas.openxmlformats.org/officeDocument/2006/relationships" xmlns:p="http://schemas.openxmlformats.org/presentationml/2006/main">
  <p:tag name="PA" val="v5.2.11"/>
</p:tagLst>
</file>

<file path=ppt/tags/tag523.xml><?xml version="1.0" encoding="utf-8"?>
<p:tagLst xmlns:a="http://schemas.openxmlformats.org/drawingml/2006/main" xmlns:r="http://schemas.openxmlformats.org/officeDocument/2006/relationships" xmlns:p="http://schemas.openxmlformats.org/presentationml/2006/main">
  <p:tag name="PA" val="v5.2.11"/>
</p:tagLst>
</file>

<file path=ppt/tags/tag524.xml><?xml version="1.0" encoding="utf-8"?>
<p:tagLst xmlns:a="http://schemas.openxmlformats.org/drawingml/2006/main" xmlns:r="http://schemas.openxmlformats.org/officeDocument/2006/relationships" xmlns:p="http://schemas.openxmlformats.org/presentationml/2006/main">
  <p:tag name="PA" val="v5.2.11"/>
</p:tagLst>
</file>

<file path=ppt/tags/tag525.xml><?xml version="1.0" encoding="utf-8"?>
<p:tagLst xmlns:a="http://schemas.openxmlformats.org/drawingml/2006/main" xmlns:r="http://schemas.openxmlformats.org/officeDocument/2006/relationships" xmlns:p="http://schemas.openxmlformats.org/presentationml/2006/main">
  <p:tag name="PA" val="v5.2.11"/>
</p:tagLst>
</file>

<file path=ppt/tags/tag526.xml><?xml version="1.0" encoding="utf-8"?>
<p:tagLst xmlns:a="http://schemas.openxmlformats.org/drawingml/2006/main" xmlns:r="http://schemas.openxmlformats.org/officeDocument/2006/relationships" xmlns:p="http://schemas.openxmlformats.org/presentationml/2006/main">
  <p:tag name="PA" val="v5.2.11"/>
</p:tagLst>
</file>

<file path=ppt/tags/tag527.xml><?xml version="1.0" encoding="utf-8"?>
<p:tagLst xmlns:a="http://schemas.openxmlformats.org/drawingml/2006/main" xmlns:r="http://schemas.openxmlformats.org/officeDocument/2006/relationships" xmlns:p="http://schemas.openxmlformats.org/presentationml/2006/main">
  <p:tag name="PA" val="v5.2.11"/>
</p:tagLst>
</file>

<file path=ppt/tags/tag528.xml><?xml version="1.0" encoding="utf-8"?>
<p:tagLst xmlns:a="http://schemas.openxmlformats.org/drawingml/2006/main" xmlns:r="http://schemas.openxmlformats.org/officeDocument/2006/relationships" xmlns:p="http://schemas.openxmlformats.org/presentationml/2006/main">
  <p:tag name="PA" val="v5.2.11"/>
</p:tagLst>
</file>

<file path=ppt/tags/tag529.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30.xml><?xml version="1.0" encoding="utf-8"?>
<p:tagLst xmlns:a="http://schemas.openxmlformats.org/drawingml/2006/main" xmlns:r="http://schemas.openxmlformats.org/officeDocument/2006/relationships" xmlns:p="http://schemas.openxmlformats.org/presentationml/2006/main">
  <p:tag name="PA" val="v5.2.11"/>
</p:tagLst>
</file>

<file path=ppt/tags/tag531.xml><?xml version="1.0" encoding="utf-8"?>
<p:tagLst xmlns:a="http://schemas.openxmlformats.org/drawingml/2006/main" xmlns:r="http://schemas.openxmlformats.org/officeDocument/2006/relationships" xmlns:p="http://schemas.openxmlformats.org/presentationml/2006/main">
  <p:tag name="PA" val="v5.2.11"/>
</p:tagLst>
</file>

<file path=ppt/tags/tag532.xml><?xml version="1.0" encoding="utf-8"?>
<p:tagLst xmlns:a="http://schemas.openxmlformats.org/drawingml/2006/main" xmlns:r="http://schemas.openxmlformats.org/officeDocument/2006/relationships" xmlns:p="http://schemas.openxmlformats.org/presentationml/2006/main">
  <p:tag name="PA" val="v5.2.11"/>
</p:tagLst>
</file>

<file path=ppt/tags/tag533.xml><?xml version="1.0" encoding="utf-8"?>
<p:tagLst xmlns:a="http://schemas.openxmlformats.org/drawingml/2006/main" xmlns:r="http://schemas.openxmlformats.org/officeDocument/2006/relationships" xmlns:p="http://schemas.openxmlformats.org/presentationml/2006/main">
  <p:tag name="PA" val="v5.2.11"/>
</p:tagLst>
</file>

<file path=ppt/tags/tag534.xml><?xml version="1.0" encoding="utf-8"?>
<p:tagLst xmlns:a="http://schemas.openxmlformats.org/drawingml/2006/main" xmlns:r="http://schemas.openxmlformats.org/officeDocument/2006/relationships" xmlns:p="http://schemas.openxmlformats.org/presentationml/2006/main">
  <p:tag name="PA" val="v5.2.11"/>
</p:tagLst>
</file>

<file path=ppt/tags/tag535.xml><?xml version="1.0" encoding="utf-8"?>
<p:tagLst xmlns:a="http://schemas.openxmlformats.org/drawingml/2006/main" xmlns:r="http://schemas.openxmlformats.org/officeDocument/2006/relationships" xmlns:p="http://schemas.openxmlformats.org/presentationml/2006/main">
  <p:tag name="PA" val="v5.2.11"/>
</p:tagLst>
</file>

<file path=ppt/tags/tag536.xml><?xml version="1.0" encoding="utf-8"?>
<p:tagLst xmlns:a="http://schemas.openxmlformats.org/drawingml/2006/main" xmlns:r="http://schemas.openxmlformats.org/officeDocument/2006/relationships" xmlns:p="http://schemas.openxmlformats.org/presentationml/2006/main">
  <p:tag name="PA" val="v5.2.11"/>
</p:tagLst>
</file>

<file path=ppt/tags/tag537.xml><?xml version="1.0" encoding="utf-8"?>
<p:tagLst xmlns:a="http://schemas.openxmlformats.org/drawingml/2006/main" xmlns:r="http://schemas.openxmlformats.org/officeDocument/2006/relationships" xmlns:p="http://schemas.openxmlformats.org/presentationml/2006/main">
  <p:tag name="PA" val="v5.2.11"/>
</p:tagLst>
</file>

<file path=ppt/tags/tag538.xml><?xml version="1.0" encoding="utf-8"?>
<p:tagLst xmlns:a="http://schemas.openxmlformats.org/drawingml/2006/main" xmlns:r="http://schemas.openxmlformats.org/officeDocument/2006/relationships" xmlns:p="http://schemas.openxmlformats.org/presentationml/2006/main">
  <p:tag name="PA" val="v5.2.11"/>
</p:tagLst>
</file>

<file path=ppt/tags/tag539.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40.xml><?xml version="1.0" encoding="utf-8"?>
<p:tagLst xmlns:a="http://schemas.openxmlformats.org/drawingml/2006/main" xmlns:r="http://schemas.openxmlformats.org/officeDocument/2006/relationships" xmlns:p="http://schemas.openxmlformats.org/presentationml/2006/main">
  <p:tag name="PA" val="v5.2.11"/>
</p:tagLst>
</file>

<file path=ppt/tags/tag541.xml><?xml version="1.0" encoding="utf-8"?>
<p:tagLst xmlns:a="http://schemas.openxmlformats.org/drawingml/2006/main" xmlns:r="http://schemas.openxmlformats.org/officeDocument/2006/relationships" xmlns:p="http://schemas.openxmlformats.org/presentationml/2006/main">
  <p:tag name="PA" val="v5.2.11"/>
</p:tagLst>
</file>

<file path=ppt/tags/tag542.xml><?xml version="1.0" encoding="utf-8"?>
<p:tagLst xmlns:a="http://schemas.openxmlformats.org/drawingml/2006/main" xmlns:r="http://schemas.openxmlformats.org/officeDocument/2006/relationships" xmlns:p="http://schemas.openxmlformats.org/presentationml/2006/main">
  <p:tag name="PA" val="v5.2.11"/>
</p:tagLst>
</file>

<file path=ppt/tags/tag543.xml><?xml version="1.0" encoding="utf-8"?>
<p:tagLst xmlns:a="http://schemas.openxmlformats.org/drawingml/2006/main" xmlns:r="http://schemas.openxmlformats.org/officeDocument/2006/relationships" xmlns:p="http://schemas.openxmlformats.org/presentationml/2006/main">
  <p:tag name="PA" val="v5.2.11"/>
</p:tagLst>
</file>

<file path=ppt/tags/tag544.xml><?xml version="1.0" encoding="utf-8"?>
<p:tagLst xmlns:a="http://schemas.openxmlformats.org/drawingml/2006/main" xmlns:r="http://schemas.openxmlformats.org/officeDocument/2006/relationships" xmlns:p="http://schemas.openxmlformats.org/presentationml/2006/main">
  <p:tag name="PA" val="v5.2.11"/>
</p:tagLst>
</file>

<file path=ppt/tags/tag545.xml><?xml version="1.0" encoding="utf-8"?>
<p:tagLst xmlns:a="http://schemas.openxmlformats.org/drawingml/2006/main" xmlns:r="http://schemas.openxmlformats.org/officeDocument/2006/relationships" xmlns:p="http://schemas.openxmlformats.org/presentationml/2006/main">
  <p:tag name="PA" val="v5.2.11"/>
</p:tagLst>
</file>

<file path=ppt/tags/tag546.xml><?xml version="1.0" encoding="utf-8"?>
<p:tagLst xmlns:a="http://schemas.openxmlformats.org/drawingml/2006/main" xmlns:r="http://schemas.openxmlformats.org/officeDocument/2006/relationships" xmlns:p="http://schemas.openxmlformats.org/presentationml/2006/main">
  <p:tag name="PA" val="v5.2.11"/>
</p:tagLst>
</file>

<file path=ppt/tags/tag547.xml><?xml version="1.0" encoding="utf-8"?>
<p:tagLst xmlns:a="http://schemas.openxmlformats.org/drawingml/2006/main" xmlns:r="http://schemas.openxmlformats.org/officeDocument/2006/relationships" xmlns:p="http://schemas.openxmlformats.org/presentationml/2006/main">
  <p:tag name="PA" val="v5.2.11"/>
</p:tagLst>
</file>

<file path=ppt/tags/tag548.xml><?xml version="1.0" encoding="utf-8"?>
<p:tagLst xmlns:a="http://schemas.openxmlformats.org/drawingml/2006/main" xmlns:r="http://schemas.openxmlformats.org/officeDocument/2006/relationships" xmlns:p="http://schemas.openxmlformats.org/presentationml/2006/main">
  <p:tag name="PA" val="v5.2.11"/>
</p:tagLst>
</file>

<file path=ppt/tags/tag549.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50.xml><?xml version="1.0" encoding="utf-8"?>
<p:tagLst xmlns:a="http://schemas.openxmlformats.org/drawingml/2006/main" xmlns:r="http://schemas.openxmlformats.org/officeDocument/2006/relationships" xmlns:p="http://schemas.openxmlformats.org/presentationml/2006/main">
  <p:tag name="PA" val="v5.2.11"/>
</p:tagLst>
</file>

<file path=ppt/tags/tag551.xml><?xml version="1.0" encoding="utf-8"?>
<p:tagLst xmlns:a="http://schemas.openxmlformats.org/drawingml/2006/main" xmlns:r="http://schemas.openxmlformats.org/officeDocument/2006/relationships" xmlns:p="http://schemas.openxmlformats.org/presentationml/2006/main">
  <p:tag name="PA" val="v5.2.11"/>
</p:tagLst>
</file>

<file path=ppt/tags/tag552.xml><?xml version="1.0" encoding="utf-8"?>
<p:tagLst xmlns:a="http://schemas.openxmlformats.org/drawingml/2006/main" xmlns:r="http://schemas.openxmlformats.org/officeDocument/2006/relationships" xmlns:p="http://schemas.openxmlformats.org/presentationml/2006/main">
  <p:tag name="PA" val="v5.2.11"/>
</p:tagLst>
</file>

<file path=ppt/tags/tag553.xml><?xml version="1.0" encoding="utf-8"?>
<p:tagLst xmlns:a="http://schemas.openxmlformats.org/drawingml/2006/main" xmlns:r="http://schemas.openxmlformats.org/officeDocument/2006/relationships" xmlns:p="http://schemas.openxmlformats.org/presentationml/2006/main">
  <p:tag name="PA" val="v5.2.11"/>
</p:tagLst>
</file>

<file path=ppt/tags/tag554.xml><?xml version="1.0" encoding="utf-8"?>
<p:tagLst xmlns:a="http://schemas.openxmlformats.org/drawingml/2006/main" xmlns:r="http://schemas.openxmlformats.org/officeDocument/2006/relationships" xmlns:p="http://schemas.openxmlformats.org/presentationml/2006/main">
  <p:tag name="PA" val="v5.2.11"/>
</p:tagLst>
</file>

<file path=ppt/tags/tag555.xml><?xml version="1.0" encoding="utf-8"?>
<p:tagLst xmlns:a="http://schemas.openxmlformats.org/drawingml/2006/main" xmlns:r="http://schemas.openxmlformats.org/officeDocument/2006/relationships" xmlns:p="http://schemas.openxmlformats.org/presentationml/2006/main">
  <p:tag name="PA" val="v5.2.11"/>
</p:tagLst>
</file>

<file path=ppt/tags/tag556.xml><?xml version="1.0" encoding="utf-8"?>
<p:tagLst xmlns:a="http://schemas.openxmlformats.org/drawingml/2006/main" xmlns:r="http://schemas.openxmlformats.org/officeDocument/2006/relationships" xmlns:p="http://schemas.openxmlformats.org/presentationml/2006/main">
  <p:tag name="PA" val="v5.2.11"/>
</p:tagLst>
</file>

<file path=ppt/tags/tag557.xml><?xml version="1.0" encoding="utf-8"?>
<p:tagLst xmlns:a="http://schemas.openxmlformats.org/drawingml/2006/main" xmlns:r="http://schemas.openxmlformats.org/officeDocument/2006/relationships" xmlns:p="http://schemas.openxmlformats.org/presentationml/2006/main">
  <p:tag name="PA" val="v5.2.11"/>
</p:tagLst>
</file>

<file path=ppt/tags/tag558.xml><?xml version="1.0" encoding="utf-8"?>
<p:tagLst xmlns:a="http://schemas.openxmlformats.org/drawingml/2006/main" xmlns:r="http://schemas.openxmlformats.org/officeDocument/2006/relationships" xmlns:p="http://schemas.openxmlformats.org/presentationml/2006/main">
  <p:tag name="PA" val="v5.2.11"/>
</p:tagLst>
</file>

<file path=ppt/tags/tag559.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60.xml><?xml version="1.0" encoding="utf-8"?>
<p:tagLst xmlns:a="http://schemas.openxmlformats.org/drawingml/2006/main" xmlns:r="http://schemas.openxmlformats.org/officeDocument/2006/relationships" xmlns:p="http://schemas.openxmlformats.org/presentationml/2006/main">
  <p:tag name="PA" val="v5.2.11"/>
</p:tagLst>
</file>

<file path=ppt/tags/tag561.xml><?xml version="1.0" encoding="utf-8"?>
<p:tagLst xmlns:a="http://schemas.openxmlformats.org/drawingml/2006/main" xmlns:r="http://schemas.openxmlformats.org/officeDocument/2006/relationships" xmlns:p="http://schemas.openxmlformats.org/presentationml/2006/main">
  <p:tag name="PA" val="v5.2.11"/>
</p:tagLst>
</file>

<file path=ppt/tags/tag562.xml><?xml version="1.0" encoding="utf-8"?>
<p:tagLst xmlns:a="http://schemas.openxmlformats.org/drawingml/2006/main" xmlns:r="http://schemas.openxmlformats.org/officeDocument/2006/relationships" xmlns:p="http://schemas.openxmlformats.org/presentationml/2006/main">
  <p:tag name="PA" val="v5.2.11"/>
</p:tagLst>
</file>

<file path=ppt/tags/tag563.xml><?xml version="1.0" encoding="utf-8"?>
<p:tagLst xmlns:a="http://schemas.openxmlformats.org/drawingml/2006/main" xmlns:r="http://schemas.openxmlformats.org/officeDocument/2006/relationships" xmlns:p="http://schemas.openxmlformats.org/presentationml/2006/main">
  <p:tag name="PA" val="v5.2.11"/>
</p:tagLst>
</file>

<file path=ppt/tags/tag564.xml><?xml version="1.0" encoding="utf-8"?>
<p:tagLst xmlns:a="http://schemas.openxmlformats.org/drawingml/2006/main" xmlns:r="http://schemas.openxmlformats.org/officeDocument/2006/relationships" xmlns:p="http://schemas.openxmlformats.org/presentationml/2006/main">
  <p:tag name="PA" val="v5.2.11"/>
</p:tagLst>
</file>

<file path=ppt/tags/tag565.xml><?xml version="1.0" encoding="utf-8"?>
<p:tagLst xmlns:a="http://schemas.openxmlformats.org/drawingml/2006/main" xmlns:r="http://schemas.openxmlformats.org/officeDocument/2006/relationships" xmlns:p="http://schemas.openxmlformats.org/presentationml/2006/main">
  <p:tag name="PA" val="v5.2.11"/>
</p:tagLst>
</file>

<file path=ppt/tags/tag566.xml><?xml version="1.0" encoding="utf-8"?>
<p:tagLst xmlns:a="http://schemas.openxmlformats.org/drawingml/2006/main" xmlns:r="http://schemas.openxmlformats.org/officeDocument/2006/relationships" xmlns:p="http://schemas.openxmlformats.org/presentationml/2006/main">
  <p:tag name="PA" val="v5.2.11"/>
</p:tagLst>
</file>

<file path=ppt/tags/tag567.xml><?xml version="1.0" encoding="utf-8"?>
<p:tagLst xmlns:a="http://schemas.openxmlformats.org/drawingml/2006/main" xmlns:r="http://schemas.openxmlformats.org/officeDocument/2006/relationships" xmlns:p="http://schemas.openxmlformats.org/presentationml/2006/main">
  <p:tag name="PA" val="v5.2.11"/>
</p:tagLst>
</file>

<file path=ppt/tags/tag568.xml><?xml version="1.0" encoding="utf-8"?>
<p:tagLst xmlns:a="http://schemas.openxmlformats.org/drawingml/2006/main" xmlns:r="http://schemas.openxmlformats.org/officeDocument/2006/relationships" xmlns:p="http://schemas.openxmlformats.org/presentationml/2006/main">
  <p:tag name="PA" val="v5.2.11"/>
</p:tagLst>
</file>

<file path=ppt/tags/tag569.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70.xml><?xml version="1.0" encoding="utf-8"?>
<p:tagLst xmlns:a="http://schemas.openxmlformats.org/drawingml/2006/main" xmlns:r="http://schemas.openxmlformats.org/officeDocument/2006/relationships" xmlns:p="http://schemas.openxmlformats.org/presentationml/2006/main">
  <p:tag name="PA" val="v5.2.11"/>
</p:tagLst>
</file>

<file path=ppt/tags/tag571.xml><?xml version="1.0" encoding="utf-8"?>
<p:tagLst xmlns:a="http://schemas.openxmlformats.org/drawingml/2006/main" xmlns:r="http://schemas.openxmlformats.org/officeDocument/2006/relationships" xmlns:p="http://schemas.openxmlformats.org/presentationml/2006/main">
  <p:tag name="PA" val="v5.2.11"/>
</p:tagLst>
</file>

<file path=ppt/tags/tag572.xml><?xml version="1.0" encoding="utf-8"?>
<p:tagLst xmlns:a="http://schemas.openxmlformats.org/drawingml/2006/main" xmlns:r="http://schemas.openxmlformats.org/officeDocument/2006/relationships" xmlns:p="http://schemas.openxmlformats.org/presentationml/2006/main">
  <p:tag name="PA" val="v5.2.11"/>
</p:tagLst>
</file>

<file path=ppt/tags/tag573.xml><?xml version="1.0" encoding="utf-8"?>
<p:tagLst xmlns:a="http://schemas.openxmlformats.org/drawingml/2006/main" xmlns:r="http://schemas.openxmlformats.org/officeDocument/2006/relationships" xmlns:p="http://schemas.openxmlformats.org/presentationml/2006/main">
  <p:tag name="PA" val="v5.2.11"/>
</p:tagLst>
</file>

<file path=ppt/tags/tag574.xml><?xml version="1.0" encoding="utf-8"?>
<p:tagLst xmlns:a="http://schemas.openxmlformats.org/drawingml/2006/main" xmlns:r="http://schemas.openxmlformats.org/officeDocument/2006/relationships" xmlns:p="http://schemas.openxmlformats.org/presentationml/2006/main">
  <p:tag name="PA" val="v5.2.11"/>
</p:tagLst>
</file>

<file path=ppt/tags/tag575.xml><?xml version="1.0" encoding="utf-8"?>
<p:tagLst xmlns:a="http://schemas.openxmlformats.org/drawingml/2006/main" xmlns:r="http://schemas.openxmlformats.org/officeDocument/2006/relationships" xmlns:p="http://schemas.openxmlformats.org/presentationml/2006/main">
  <p:tag name="PA" val="v5.2.11"/>
</p:tagLst>
</file>

<file path=ppt/tags/tag576.xml><?xml version="1.0" encoding="utf-8"?>
<p:tagLst xmlns:a="http://schemas.openxmlformats.org/drawingml/2006/main" xmlns:r="http://schemas.openxmlformats.org/officeDocument/2006/relationships" xmlns:p="http://schemas.openxmlformats.org/presentationml/2006/main">
  <p:tag name="PA" val="v5.2.11"/>
</p:tagLst>
</file>

<file path=ppt/tags/tag577.xml><?xml version="1.0" encoding="utf-8"?>
<p:tagLst xmlns:a="http://schemas.openxmlformats.org/drawingml/2006/main" xmlns:r="http://schemas.openxmlformats.org/officeDocument/2006/relationships" xmlns:p="http://schemas.openxmlformats.org/presentationml/2006/main">
  <p:tag name="PA" val="v5.2.11"/>
</p:tagLst>
</file>

<file path=ppt/tags/tag578.xml><?xml version="1.0" encoding="utf-8"?>
<p:tagLst xmlns:a="http://schemas.openxmlformats.org/drawingml/2006/main" xmlns:r="http://schemas.openxmlformats.org/officeDocument/2006/relationships" xmlns:p="http://schemas.openxmlformats.org/presentationml/2006/main">
  <p:tag name="PA" val="v5.2.11"/>
</p:tagLst>
</file>

<file path=ppt/tags/tag579.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80.xml><?xml version="1.0" encoding="utf-8"?>
<p:tagLst xmlns:a="http://schemas.openxmlformats.org/drawingml/2006/main" xmlns:r="http://schemas.openxmlformats.org/officeDocument/2006/relationships" xmlns:p="http://schemas.openxmlformats.org/presentationml/2006/main">
  <p:tag name="PA" val="v5.2.11"/>
</p:tagLst>
</file>

<file path=ppt/tags/tag581.xml><?xml version="1.0" encoding="utf-8"?>
<p:tagLst xmlns:a="http://schemas.openxmlformats.org/drawingml/2006/main" xmlns:r="http://schemas.openxmlformats.org/officeDocument/2006/relationships" xmlns:p="http://schemas.openxmlformats.org/presentationml/2006/main">
  <p:tag name="PA" val="v5.2.11"/>
</p:tagLst>
</file>

<file path=ppt/tags/tag582.xml><?xml version="1.0" encoding="utf-8"?>
<p:tagLst xmlns:a="http://schemas.openxmlformats.org/drawingml/2006/main" xmlns:r="http://schemas.openxmlformats.org/officeDocument/2006/relationships" xmlns:p="http://schemas.openxmlformats.org/presentationml/2006/main">
  <p:tag name="PA" val="v5.2.11"/>
</p:tagLst>
</file>

<file path=ppt/tags/tag583.xml><?xml version="1.0" encoding="utf-8"?>
<p:tagLst xmlns:a="http://schemas.openxmlformats.org/drawingml/2006/main" xmlns:r="http://schemas.openxmlformats.org/officeDocument/2006/relationships" xmlns:p="http://schemas.openxmlformats.org/presentationml/2006/main">
  <p:tag name="PA" val="v5.2.11"/>
</p:tagLst>
</file>

<file path=ppt/tags/tag584.xml><?xml version="1.0" encoding="utf-8"?>
<p:tagLst xmlns:a="http://schemas.openxmlformats.org/drawingml/2006/main" xmlns:r="http://schemas.openxmlformats.org/officeDocument/2006/relationships" xmlns:p="http://schemas.openxmlformats.org/presentationml/2006/main">
  <p:tag name="PA" val="v5.2.11"/>
</p:tagLst>
</file>

<file path=ppt/tags/tag585.xml><?xml version="1.0" encoding="utf-8"?>
<p:tagLst xmlns:a="http://schemas.openxmlformats.org/drawingml/2006/main" xmlns:r="http://schemas.openxmlformats.org/officeDocument/2006/relationships" xmlns:p="http://schemas.openxmlformats.org/presentationml/2006/main">
  <p:tag name="PA" val="v5.2.11"/>
</p:tagLst>
</file>

<file path=ppt/tags/tag586.xml><?xml version="1.0" encoding="utf-8"?>
<p:tagLst xmlns:a="http://schemas.openxmlformats.org/drawingml/2006/main" xmlns:r="http://schemas.openxmlformats.org/officeDocument/2006/relationships" xmlns:p="http://schemas.openxmlformats.org/presentationml/2006/main">
  <p:tag name="PA" val="v5.2.11"/>
</p:tagLst>
</file>

<file path=ppt/tags/tag587.xml><?xml version="1.0" encoding="utf-8"?>
<p:tagLst xmlns:a="http://schemas.openxmlformats.org/drawingml/2006/main" xmlns:r="http://schemas.openxmlformats.org/officeDocument/2006/relationships" xmlns:p="http://schemas.openxmlformats.org/presentationml/2006/main">
  <p:tag name="PA" val="v5.2.11"/>
</p:tagLst>
</file>

<file path=ppt/tags/tag588.xml><?xml version="1.0" encoding="utf-8"?>
<p:tagLst xmlns:a="http://schemas.openxmlformats.org/drawingml/2006/main" xmlns:r="http://schemas.openxmlformats.org/officeDocument/2006/relationships" xmlns:p="http://schemas.openxmlformats.org/presentationml/2006/main">
  <p:tag name="PA" val="v5.2.11"/>
</p:tagLst>
</file>

<file path=ppt/tags/tag589.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590.xml><?xml version="1.0" encoding="utf-8"?>
<p:tagLst xmlns:a="http://schemas.openxmlformats.org/drawingml/2006/main" xmlns:r="http://schemas.openxmlformats.org/officeDocument/2006/relationships" xmlns:p="http://schemas.openxmlformats.org/presentationml/2006/main">
  <p:tag name="PA" val="v5.2.11"/>
</p:tagLst>
</file>

<file path=ppt/tags/tag591.xml><?xml version="1.0" encoding="utf-8"?>
<p:tagLst xmlns:a="http://schemas.openxmlformats.org/drawingml/2006/main" xmlns:r="http://schemas.openxmlformats.org/officeDocument/2006/relationships" xmlns:p="http://schemas.openxmlformats.org/presentationml/2006/main">
  <p:tag name="PA" val="v5.2.11"/>
</p:tagLst>
</file>

<file path=ppt/tags/tag592.xml><?xml version="1.0" encoding="utf-8"?>
<p:tagLst xmlns:a="http://schemas.openxmlformats.org/drawingml/2006/main" xmlns:r="http://schemas.openxmlformats.org/officeDocument/2006/relationships" xmlns:p="http://schemas.openxmlformats.org/presentationml/2006/main">
  <p:tag name="PA" val="v5.2.11"/>
</p:tagLst>
</file>

<file path=ppt/tags/tag593.xml><?xml version="1.0" encoding="utf-8"?>
<p:tagLst xmlns:a="http://schemas.openxmlformats.org/drawingml/2006/main" xmlns:r="http://schemas.openxmlformats.org/officeDocument/2006/relationships" xmlns:p="http://schemas.openxmlformats.org/presentationml/2006/main">
  <p:tag name="PA" val="v5.2.11"/>
</p:tagLst>
</file>

<file path=ppt/tags/tag594.xml><?xml version="1.0" encoding="utf-8"?>
<p:tagLst xmlns:a="http://schemas.openxmlformats.org/drawingml/2006/main" xmlns:r="http://schemas.openxmlformats.org/officeDocument/2006/relationships" xmlns:p="http://schemas.openxmlformats.org/presentationml/2006/main">
  <p:tag name="PA" val="v5.2.11"/>
</p:tagLst>
</file>

<file path=ppt/tags/tag595.xml><?xml version="1.0" encoding="utf-8"?>
<p:tagLst xmlns:a="http://schemas.openxmlformats.org/drawingml/2006/main" xmlns:r="http://schemas.openxmlformats.org/officeDocument/2006/relationships" xmlns:p="http://schemas.openxmlformats.org/presentationml/2006/main">
  <p:tag name="PA" val="v5.2.11"/>
</p:tagLst>
</file>

<file path=ppt/tags/tag596.xml><?xml version="1.0" encoding="utf-8"?>
<p:tagLst xmlns:a="http://schemas.openxmlformats.org/drawingml/2006/main" xmlns:r="http://schemas.openxmlformats.org/officeDocument/2006/relationships" xmlns:p="http://schemas.openxmlformats.org/presentationml/2006/main">
  <p:tag name="PA" val="v5.2.11"/>
</p:tagLst>
</file>

<file path=ppt/tags/tag597.xml><?xml version="1.0" encoding="utf-8"?>
<p:tagLst xmlns:a="http://schemas.openxmlformats.org/drawingml/2006/main" xmlns:r="http://schemas.openxmlformats.org/officeDocument/2006/relationships" xmlns:p="http://schemas.openxmlformats.org/presentationml/2006/main">
  <p:tag name="PA" val="v5.2.11"/>
</p:tagLst>
</file>

<file path=ppt/tags/tag598.xml><?xml version="1.0" encoding="utf-8"?>
<p:tagLst xmlns:a="http://schemas.openxmlformats.org/drawingml/2006/main" xmlns:r="http://schemas.openxmlformats.org/officeDocument/2006/relationships" xmlns:p="http://schemas.openxmlformats.org/presentationml/2006/main">
  <p:tag name="PA" val="v5.2.11"/>
</p:tagLst>
</file>

<file path=ppt/tags/tag59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00"/>
  <p:tag name="KSO_WM_UNIT_TYPE" val="n_i"/>
  <p:tag name="KSO_WM_UNIT_INDEX" val="1_6"/>
  <p:tag name="KSO_WM_UNIT_ID" val="diagram100_2*n_i*1_6"/>
  <p:tag name="KSO_WM_UNIT_CLEAR" val="1"/>
  <p:tag name="KSO_WM_UNIT_LAYERLEVEL" val="1_1"/>
  <p:tag name="KSO_WM_DIAGRAM_GROUP_CODE" val="n1-1"/>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00.xml><?xml version="1.0" encoding="utf-8"?>
<p:tagLst xmlns:a="http://schemas.openxmlformats.org/drawingml/2006/main" xmlns:r="http://schemas.openxmlformats.org/officeDocument/2006/relationships" xmlns:p="http://schemas.openxmlformats.org/presentationml/2006/main">
  <p:tag name="PA" val="v5.2.11"/>
</p:tagLst>
</file>

<file path=ppt/tags/tag601.xml><?xml version="1.0" encoding="utf-8"?>
<p:tagLst xmlns:a="http://schemas.openxmlformats.org/drawingml/2006/main" xmlns:r="http://schemas.openxmlformats.org/officeDocument/2006/relationships" xmlns:p="http://schemas.openxmlformats.org/presentationml/2006/main">
  <p:tag name="PA" val="v5.2.11"/>
</p:tagLst>
</file>

<file path=ppt/tags/tag602.xml><?xml version="1.0" encoding="utf-8"?>
<p:tagLst xmlns:a="http://schemas.openxmlformats.org/drawingml/2006/main" xmlns:r="http://schemas.openxmlformats.org/officeDocument/2006/relationships" xmlns:p="http://schemas.openxmlformats.org/presentationml/2006/main">
  <p:tag name="PA" val="v5.2.11"/>
</p:tagLst>
</file>

<file path=ppt/tags/tag603.xml><?xml version="1.0" encoding="utf-8"?>
<p:tagLst xmlns:a="http://schemas.openxmlformats.org/drawingml/2006/main" xmlns:r="http://schemas.openxmlformats.org/officeDocument/2006/relationships" xmlns:p="http://schemas.openxmlformats.org/presentationml/2006/main">
  <p:tag name="PA" val="v5.2.11"/>
</p:tagLst>
</file>

<file path=ppt/tags/tag604.xml><?xml version="1.0" encoding="utf-8"?>
<p:tagLst xmlns:a="http://schemas.openxmlformats.org/drawingml/2006/main" xmlns:r="http://schemas.openxmlformats.org/officeDocument/2006/relationships" xmlns:p="http://schemas.openxmlformats.org/presentationml/2006/main">
  <p:tag name="PA" val="v5.2.11"/>
</p:tagLst>
</file>

<file path=ppt/tags/tag605.xml><?xml version="1.0" encoding="utf-8"?>
<p:tagLst xmlns:a="http://schemas.openxmlformats.org/drawingml/2006/main" xmlns:r="http://schemas.openxmlformats.org/officeDocument/2006/relationships" xmlns:p="http://schemas.openxmlformats.org/presentationml/2006/main">
  <p:tag name="PA" val="v5.2.11"/>
</p:tagLst>
</file>

<file path=ppt/tags/tag606.xml><?xml version="1.0" encoding="utf-8"?>
<p:tagLst xmlns:a="http://schemas.openxmlformats.org/drawingml/2006/main" xmlns:r="http://schemas.openxmlformats.org/officeDocument/2006/relationships" xmlns:p="http://schemas.openxmlformats.org/presentationml/2006/main">
  <p:tag name="PA" val="v5.2.11"/>
</p:tagLst>
</file>

<file path=ppt/tags/tag607.xml><?xml version="1.0" encoding="utf-8"?>
<p:tagLst xmlns:a="http://schemas.openxmlformats.org/drawingml/2006/main" xmlns:r="http://schemas.openxmlformats.org/officeDocument/2006/relationships" xmlns:p="http://schemas.openxmlformats.org/presentationml/2006/main">
  <p:tag name="PA" val="v5.2.11"/>
</p:tagLst>
</file>

<file path=ppt/tags/tag608.xml><?xml version="1.0" encoding="utf-8"?>
<p:tagLst xmlns:a="http://schemas.openxmlformats.org/drawingml/2006/main" xmlns:r="http://schemas.openxmlformats.org/officeDocument/2006/relationships" xmlns:p="http://schemas.openxmlformats.org/presentationml/2006/main">
  <p:tag name="PA" val="v5.2.11"/>
</p:tagLst>
</file>

<file path=ppt/tags/tag609.xml><?xml version="1.0" encoding="utf-8"?>
<p:tagLst xmlns:a="http://schemas.openxmlformats.org/drawingml/2006/main" xmlns:r="http://schemas.openxmlformats.org/officeDocument/2006/relationships" xmlns:p="http://schemas.openxmlformats.org/presentationml/2006/main">
  <p:tag name="PA" val="v5.2.11"/>
</p:tagLst>
</file>

<file path=ppt/tags/tag61.xml><?xml version="1.0" encoding="utf-8"?>
<p:tagLst xmlns:a="http://schemas.openxmlformats.org/drawingml/2006/main" xmlns:r="http://schemas.openxmlformats.org/officeDocument/2006/relationships" xmlns:p="http://schemas.openxmlformats.org/presentationml/2006/main">
  <p:tag name="PA" val="v5.2.11"/>
</p:tagLst>
</file>

<file path=ppt/tags/tag610.xml><?xml version="1.0" encoding="utf-8"?>
<p:tagLst xmlns:a="http://schemas.openxmlformats.org/drawingml/2006/main" xmlns:r="http://schemas.openxmlformats.org/officeDocument/2006/relationships" xmlns:p="http://schemas.openxmlformats.org/presentationml/2006/main">
  <p:tag name="PA" val="v5.2.11"/>
</p:tagLst>
</file>

<file path=ppt/tags/tag611.xml><?xml version="1.0" encoding="utf-8"?>
<p:tagLst xmlns:a="http://schemas.openxmlformats.org/drawingml/2006/main" xmlns:r="http://schemas.openxmlformats.org/officeDocument/2006/relationships" xmlns:p="http://schemas.openxmlformats.org/presentationml/2006/main">
  <p:tag name="PA" val="v5.2.11"/>
</p:tagLst>
</file>

<file path=ppt/tags/tag612.xml><?xml version="1.0" encoding="utf-8"?>
<p:tagLst xmlns:a="http://schemas.openxmlformats.org/drawingml/2006/main" xmlns:r="http://schemas.openxmlformats.org/officeDocument/2006/relationships" xmlns:p="http://schemas.openxmlformats.org/presentationml/2006/main">
  <p:tag name="PA" val="v5.2.11"/>
</p:tagLst>
</file>

<file path=ppt/tags/tag613.xml><?xml version="1.0" encoding="utf-8"?>
<p:tagLst xmlns:a="http://schemas.openxmlformats.org/drawingml/2006/main" xmlns:r="http://schemas.openxmlformats.org/officeDocument/2006/relationships" xmlns:p="http://schemas.openxmlformats.org/presentationml/2006/main">
  <p:tag name="PA" val="v5.2.11"/>
</p:tagLst>
</file>

<file path=ppt/tags/tag614.xml><?xml version="1.0" encoding="utf-8"?>
<p:tagLst xmlns:a="http://schemas.openxmlformats.org/drawingml/2006/main" xmlns:r="http://schemas.openxmlformats.org/officeDocument/2006/relationships" xmlns:p="http://schemas.openxmlformats.org/presentationml/2006/main">
  <p:tag name="PA" val="v5.2.11"/>
</p:tagLst>
</file>

<file path=ppt/tags/tag615.xml><?xml version="1.0" encoding="utf-8"?>
<p:tagLst xmlns:a="http://schemas.openxmlformats.org/drawingml/2006/main" xmlns:r="http://schemas.openxmlformats.org/officeDocument/2006/relationships" xmlns:p="http://schemas.openxmlformats.org/presentationml/2006/main">
  <p:tag name="PA" val="v5.2.11"/>
</p:tagLst>
</file>

<file path=ppt/tags/tag616.xml><?xml version="1.0" encoding="utf-8"?>
<p:tagLst xmlns:a="http://schemas.openxmlformats.org/drawingml/2006/main" xmlns:r="http://schemas.openxmlformats.org/officeDocument/2006/relationships" xmlns:p="http://schemas.openxmlformats.org/presentationml/2006/main">
  <p:tag name="PA" val="v5.2.11"/>
</p:tagLst>
</file>

<file path=ppt/tags/tag617.xml><?xml version="1.0" encoding="utf-8"?>
<p:tagLst xmlns:a="http://schemas.openxmlformats.org/drawingml/2006/main" xmlns:r="http://schemas.openxmlformats.org/officeDocument/2006/relationships" xmlns:p="http://schemas.openxmlformats.org/presentationml/2006/main">
  <p:tag name="PA" val="v5.2.11"/>
</p:tagLst>
</file>

<file path=ppt/tags/tag618.xml><?xml version="1.0" encoding="utf-8"?>
<p:tagLst xmlns:a="http://schemas.openxmlformats.org/drawingml/2006/main" xmlns:r="http://schemas.openxmlformats.org/officeDocument/2006/relationships" xmlns:p="http://schemas.openxmlformats.org/presentationml/2006/main">
  <p:tag name="PA" val="v5.2.11"/>
</p:tagLst>
</file>

<file path=ppt/tags/tag619.xml><?xml version="1.0" encoding="utf-8"?>
<p:tagLst xmlns:a="http://schemas.openxmlformats.org/drawingml/2006/main" xmlns:r="http://schemas.openxmlformats.org/officeDocument/2006/relationships" xmlns:p="http://schemas.openxmlformats.org/presentationml/2006/main">
  <p:tag name="PA" val="v5.2.11"/>
</p:tagLst>
</file>

<file path=ppt/tags/tag62.xml><?xml version="1.0" encoding="utf-8"?>
<p:tagLst xmlns:a="http://schemas.openxmlformats.org/drawingml/2006/main" xmlns:r="http://schemas.openxmlformats.org/officeDocument/2006/relationships" xmlns:p="http://schemas.openxmlformats.org/presentationml/2006/main">
  <p:tag name="PA" val="v5.2.11"/>
</p:tagLst>
</file>

<file path=ppt/tags/tag620.xml><?xml version="1.0" encoding="utf-8"?>
<p:tagLst xmlns:a="http://schemas.openxmlformats.org/drawingml/2006/main" xmlns:r="http://schemas.openxmlformats.org/officeDocument/2006/relationships" xmlns:p="http://schemas.openxmlformats.org/presentationml/2006/main">
  <p:tag name="PA" val="v5.2.11"/>
</p:tagLst>
</file>

<file path=ppt/tags/tag621.xml><?xml version="1.0" encoding="utf-8"?>
<p:tagLst xmlns:a="http://schemas.openxmlformats.org/drawingml/2006/main" xmlns:r="http://schemas.openxmlformats.org/officeDocument/2006/relationships" xmlns:p="http://schemas.openxmlformats.org/presentationml/2006/main">
  <p:tag name="PA" val="v5.2.11"/>
</p:tagLst>
</file>

<file path=ppt/tags/tag622.xml><?xml version="1.0" encoding="utf-8"?>
<p:tagLst xmlns:a="http://schemas.openxmlformats.org/drawingml/2006/main" xmlns:r="http://schemas.openxmlformats.org/officeDocument/2006/relationships" xmlns:p="http://schemas.openxmlformats.org/presentationml/2006/main">
  <p:tag name="PA" val="v5.2.11"/>
</p:tagLst>
</file>

<file path=ppt/tags/tag623.xml><?xml version="1.0" encoding="utf-8"?>
<p:tagLst xmlns:a="http://schemas.openxmlformats.org/drawingml/2006/main" xmlns:r="http://schemas.openxmlformats.org/officeDocument/2006/relationships" xmlns:p="http://schemas.openxmlformats.org/presentationml/2006/main">
  <p:tag name="PA" val="v5.2.11"/>
</p:tagLst>
</file>

<file path=ppt/tags/tag624.xml><?xml version="1.0" encoding="utf-8"?>
<p:tagLst xmlns:a="http://schemas.openxmlformats.org/drawingml/2006/main" xmlns:r="http://schemas.openxmlformats.org/officeDocument/2006/relationships" xmlns:p="http://schemas.openxmlformats.org/presentationml/2006/main">
  <p:tag name="PA" val="v5.2.11"/>
</p:tagLst>
</file>

<file path=ppt/tags/tag625.xml><?xml version="1.0" encoding="utf-8"?>
<p:tagLst xmlns:a="http://schemas.openxmlformats.org/drawingml/2006/main" xmlns:r="http://schemas.openxmlformats.org/officeDocument/2006/relationships" xmlns:p="http://schemas.openxmlformats.org/presentationml/2006/main">
  <p:tag name="PA" val="v5.2.11"/>
</p:tagLst>
</file>

<file path=ppt/tags/tag626.xml><?xml version="1.0" encoding="utf-8"?>
<p:tagLst xmlns:a="http://schemas.openxmlformats.org/drawingml/2006/main" xmlns:r="http://schemas.openxmlformats.org/officeDocument/2006/relationships" xmlns:p="http://schemas.openxmlformats.org/presentationml/2006/main">
  <p:tag name="PA" val="v5.2.11"/>
</p:tagLst>
</file>

<file path=ppt/tags/tag627.xml><?xml version="1.0" encoding="utf-8"?>
<p:tagLst xmlns:a="http://schemas.openxmlformats.org/drawingml/2006/main" xmlns:r="http://schemas.openxmlformats.org/officeDocument/2006/relationships" xmlns:p="http://schemas.openxmlformats.org/presentationml/2006/main">
  <p:tag name="PA" val="v5.2.11"/>
</p:tagLst>
</file>

<file path=ppt/tags/tag628.xml><?xml version="1.0" encoding="utf-8"?>
<p:tagLst xmlns:a="http://schemas.openxmlformats.org/drawingml/2006/main" xmlns:r="http://schemas.openxmlformats.org/officeDocument/2006/relationships" xmlns:p="http://schemas.openxmlformats.org/presentationml/2006/main">
  <p:tag name="PA" val="v5.2.11"/>
</p:tagLst>
</file>

<file path=ppt/tags/tag629.xml><?xml version="1.0" encoding="utf-8"?>
<p:tagLst xmlns:a="http://schemas.openxmlformats.org/drawingml/2006/main" xmlns:r="http://schemas.openxmlformats.org/officeDocument/2006/relationships" xmlns:p="http://schemas.openxmlformats.org/presentationml/2006/main">
  <p:tag name="PA" val="v5.2.11"/>
</p:tagLst>
</file>

<file path=ppt/tags/tag63.xml><?xml version="1.0" encoding="utf-8"?>
<p:tagLst xmlns:a="http://schemas.openxmlformats.org/drawingml/2006/main" xmlns:r="http://schemas.openxmlformats.org/officeDocument/2006/relationships" xmlns:p="http://schemas.openxmlformats.org/presentationml/2006/main">
  <p:tag name="PA" val="v5.2.11"/>
</p:tagLst>
</file>

<file path=ppt/tags/tag630.xml><?xml version="1.0" encoding="utf-8"?>
<p:tagLst xmlns:a="http://schemas.openxmlformats.org/drawingml/2006/main" xmlns:r="http://schemas.openxmlformats.org/officeDocument/2006/relationships" xmlns:p="http://schemas.openxmlformats.org/presentationml/2006/main">
  <p:tag name="PA" val="v5.2.11"/>
</p:tagLst>
</file>

<file path=ppt/tags/tag631.xml><?xml version="1.0" encoding="utf-8"?>
<p:tagLst xmlns:a="http://schemas.openxmlformats.org/drawingml/2006/main" xmlns:r="http://schemas.openxmlformats.org/officeDocument/2006/relationships" xmlns:p="http://schemas.openxmlformats.org/presentationml/2006/main">
  <p:tag name="PA" val="v5.2.11"/>
</p:tagLst>
</file>

<file path=ppt/tags/tag632.xml><?xml version="1.0" encoding="utf-8"?>
<p:tagLst xmlns:a="http://schemas.openxmlformats.org/drawingml/2006/main" xmlns:r="http://schemas.openxmlformats.org/officeDocument/2006/relationships" xmlns:p="http://schemas.openxmlformats.org/presentationml/2006/main">
  <p:tag name="PA" val="v5.2.11"/>
</p:tagLst>
</file>

<file path=ppt/tags/tag633.xml><?xml version="1.0" encoding="utf-8"?>
<p:tagLst xmlns:a="http://schemas.openxmlformats.org/drawingml/2006/main" xmlns:r="http://schemas.openxmlformats.org/officeDocument/2006/relationships" xmlns:p="http://schemas.openxmlformats.org/presentationml/2006/main">
  <p:tag name="PA" val="v5.2.11"/>
</p:tagLst>
</file>

<file path=ppt/tags/tag634.xml><?xml version="1.0" encoding="utf-8"?>
<p:tagLst xmlns:a="http://schemas.openxmlformats.org/drawingml/2006/main" xmlns:r="http://schemas.openxmlformats.org/officeDocument/2006/relationships" xmlns:p="http://schemas.openxmlformats.org/presentationml/2006/main">
  <p:tag name="PA" val="v5.2.11"/>
</p:tagLst>
</file>

<file path=ppt/tags/tag635.xml><?xml version="1.0" encoding="utf-8"?>
<p:tagLst xmlns:a="http://schemas.openxmlformats.org/drawingml/2006/main" xmlns:r="http://schemas.openxmlformats.org/officeDocument/2006/relationships" xmlns:p="http://schemas.openxmlformats.org/presentationml/2006/main">
  <p:tag name="PA" val="v5.2.11"/>
</p:tagLst>
</file>

<file path=ppt/tags/tag636.xml><?xml version="1.0" encoding="utf-8"?>
<p:tagLst xmlns:a="http://schemas.openxmlformats.org/drawingml/2006/main" xmlns:r="http://schemas.openxmlformats.org/officeDocument/2006/relationships" xmlns:p="http://schemas.openxmlformats.org/presentationml/2006/main">
  <p:tag name="PA" val="v5.2.11"/>
</p:tagLst>
</file>

<file path=ppt/tags/tag637.xml><?xml version="1.0" encoding="utf-8"?>
<p:tagLst xmlns:a="http://schemas.openxmlformats.org/drawingml/2006/main" xmlns:r="http://schemas.openxmlformats.org/officeDocument/2006/relationships" xmlns:p="http://schemas.openxmlformats.org/presentationml/2006/main">
  <p:tag name="PA" val="v5.2.11"/>
</p:tagLst>
</file>

<file path=ppt/tags/tag638.xml><?xml version="1.0" encoding="utf-8"?>
<p:tagLst xmlns:a="http://schemas.openxmlformats.org/drawingml/2006/main" xmlns:r="http://schemas.openxmlformats.org/officeDocument/2006/relationships" xmlns:p="http://schemas.openxmlformats.org/presentationml/2006/main">
  <p:tag name="PA" val="v5.2.11"/>
</p:tagLst>
</file>

<file path=ppt/tags/tag639.xml><?xml version="1.0" encoding="utf-8"?>
<p:tagLst xmlns:a="http://schemas.openxmlformats.org/drawingml/2006/main" xmlns:r="http://schemas.openxmlformats.org/officeDocument/2006/relationships" xmlns:p="http://schemas.openxmlformats.org/presentationml/2006/main">
  <p:tag name="PA" val="v5.2.11"/>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40.xml><?xml version="1.0" encoding="utf-8"?>
<p:tagLst xmlns:a="http://schemas.openxmlformats.org/drawingml/2006/main" xmlns:r="http://schemas.openxmlformats.org/officeDocument/2006/relationships" xmlns:p="http://schemas.openxmlformats.org/presentationml/2006/main">
  <p:tag name="PA" val="v5.2.11"/>
</p:tagLst>
</file>

<file path=ppt/tags/tag641.xml><?xml version="1.0" encoding="utf-8"?>
<p:tagLst xmlns:a="http://schemas.openxmlformats.org/drawingml/2006/main" xmlns:r="http://schemas.openxmlformats.org/officeDocument/2006/relationships" xmlns:p="http://schemas.openxmlformats.org/presentationml/2006/main">
  <p:tag name="PA" val="v5.2.11"/>
</p:tagLst>
</file>

<file path=ppt/tags/tag642.xml><?xml version="1.0" encoding="utf-8"?>
<p:tagLst xmlns:a="http://schemas.openxmlformats.org/drawingml/2006/main" xmlns:r="http://schemas.openxmlformats.org/officeDocument/2006/relationships" xmlns:p="http://schemas.openxmlformats.org/presentationml/2006/main">
  <p:tag name="PA" val="v5.2.11"/>
</p:tagLst>
</file>

<file path=ppt/tags/tag643.xml><?xml version="1.0" encoding="utf-8"?>
<p:tagLst xmlns:a="http://schemas.openxmlformats.org/drawingml/2006/main" xmlns:r="http://schemas.openxmlformats.org/officeDocument/2006/relationships" xmlns:p="http://schemas.openxmlformats.org/presentationml/2006/main">
  <p:tag name="PA" val="v5.2.11"/>
</p:tagLst>
</file>

<file path=ppt/tags/tag644.xml><?xml version="1.0" encoding="utf-8"?>
<p:tagLst xmlns:a="http://schemas.openxmlformats.org/drawingml/2006/main" xmlns:r="http://schemas.openxmlformats.org/officeDocument/2006/relationships" xmlns:p="http://schemas.openxmlformats.org/presentationml/2006/main">
  <p:tag name="PA" val="v5.2.11"/>
</p:tagLst>
</file>

<file path=ppt/tags/tag645.xml><?xml version="1.0" encoding="utf-8"?>
<p:tagLst xmlns:a="http://schemas.openxmlformats.org/drawingml/2006/main" xmlns:r="http://schemas.openxmlformats.org/officeDocument/2006/relationships" xmlns:p="http://schemas.openxmlformats.org/presentationml/2006/main">
  <p:tag name="PA" val="v5.2.11"/>
</p:tagLst>
</file>

<file path=ppt/tags/tag646.xml><?xml version="1.0" encoding="utf-8"?>
<p:tagLst xmlns:a="http://schemas.openxmlformats.org/drawingml/2006/main" xmlns:r="http://schemas.openxmlformats.org/officeDocument/2006/relationships" xmlns:p="http://schemas.openxmlformats.org/presentationml/2006/main">
  <p:tag name="PA" val="v5.2.11"/>
</p:tagLst>
</file>

<file path=ppt/tags/tag647.xml><?xml version="1.0" encoding="utf-8"?>
<p:tagLst xmlns:a="http://schemas.openxmlformats.org/drawingml/2006/main" xmlns:r="http://schemas.openxmlformats.org/officeDocument/2006/relationships" xmlns:p="http://schemas.openxmlformats.org/presentationml/2006/main">
  <p:tag name="PA" val="v5.2.11"/>
</p:tagLst>
</file>

<file path=ppt/tags/tag648.xml><?xml version="1.0" encoding="utf-8"?>
<p:tagLst xmlns:a="http://schemas.openxmlformats.org/drawingml/2006/main" xmlns:r="http://schemas.openxmlformats.org/officeDocument/2006/relationships" xmlns:p="http://schemas.openxmlformats.org/presentationml/2006/main">
  <p:tag name="PA" val="v5.2.11"/>
</p:tagLst>
</file>

<file path=ppt/tags/tag649.xml><?xml version="1.0" encoding="utf-8"?>
<p:tagLst xmlns:a="http://schemas.openxmlformats.org/drawingml/2006/main" xmlns:r="http://schemas.openxmlformats.org/officeDocument/2006/relationships" xmlns:p="http://schemas.openxmlformats.org/presentationml/2006/main">
  <p:tag name="PA" val="v5.2.11"/>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50.xml><?xml version="1.0" encoding="utf-8"?>
<p:tagLst xmlns:a="http://schemas.openxmlformats.org/drawingml/2006/main" xmlns:r="http://schemas.openxmlformats.org/officeDocument/2006/relationships" xmlns:p="http://schemas.openxmlformats.org/presentationml/2006/main">
  <p:tag name="PA" val="v5.2.11"/>
</p:tagLst>
</file>

<file path=ppt/tags/tag651.xml><?xml version="1.0" encoding="utf-8"?>
<p:tagLst xmlns:a="http://schemas.openxmlformats.org/drawingml/2006/main" xmlns:r="http://schemas.openxmlformats.org/officeDocument/2006/relationships" xmlns:p="http://schemas.openxmlformats.org/presentationml/2006/main">
  <p:tag name="PA" val="v5.2.11"/>
</p:tagLst>
</file>

<file path=ppt/tags/tag652.xml><?xml version="1.0" encoding="utf-8"?>
<p:tagLst xmlns:a="http://schemas.openxmlformats.org/drawingml/2006/main" xmlns:r="http://schemas.openxmlformats.org/officeDocument/2006/relationships" xmlns:p="http://schemas.openxmlformats.org/presentationml/2006/main">
  <p:tag name="PA" val="v5.2.11"/>
</p:tagLst>
</file>

<file path=ppt/tags/tag653.xml><?xml version="1.0" encoding="utf-8"?>
<p:tagLst xmlns:a="http://schemas.openxmlformats.org/drawingml/2006/main" xmlns:r="http://schemas.openxmlformats.org/officeDocument/2006/relationships" xmlns:p="http://schemas.openxmlformats.org/presentationml/2006/main">
  <p:tag name="PA" val="v5.2.11"/>
</p:tagLst>
</file>

<file path=ppt/tags/tag654.xml><?xml version="1.0" encoding="utf-8"?>
<p:tagLst xmlns:a="http://schemas.openxmlformats.org/drawingml/2006/main" xmlns:r="http://schemas.openxmlformats.org/officeDocument/2006/relationships" xmlns:p="http://schemas.openxmlformats.org/presentationml/2006/main">
  <p:tag name="PA" val="v5.2.11"/>
</p:tagLst>
</file>

<file path=ppt/tags/tag655.xml><?xml version="1.0" encoding="utf-8"?>
<p:tagLst xmlns:a="http://schemas.openxmlformats.org/drawingml/2006/main" xmlns:r="http://schemas.openxmlformats.org/officeDocument/2006/relationships" xmlns:p="http://schemas.openxmlformats.org/presentationml/2006/main">
  <p:tag name="PA" val="v5.2.11"/>
</p:tagLst>
</file>

<file path=ppt/tags/tag656.xml><?xml version="1.0" encoding="utf-8"?>
<p:tagLst xmlns:a="http://schemas.openxmlformats.org/drawingml/2006/main" xmlns:r="http://schemas.openxmlformats.org/officeDocument/2006/relationships" xmlns:p="http://schemas.openxmlformats.org/presentationml/2006/main">
  <p:tag name="PA" val="v5.2.11"/>
</p:tagLst>
</file>

<file path=ppt/tags/tag657.xml><?xml version="1.0" encoding="utf-8"?>
<p:tagLst xmlns:a="http://schemas.openxmlformats.org/drawingml/2006/main" xmlns:r="http://schemas.openxmlformats.org/officeDocument/2006/relationships" xmlns:p="http://schemas.openxmlformats.org/presentationml/2006/main">
  <p:tag name="PA" val="v5.2.11"/>
</p:tagLst>
</file>

<file path=ppt/tags/tag658.xml><?xml version="1.0" encoding="utf-8"?>
<p:tagLst xmlns:a="http://schemas.openxmlformats.org/drawingml/2006/main" xmlns:r="http://schemas.openxmlformats.org/officeDocument/2006/relationships" xmlns:p="http://schemas.openxmlformats.org/presentationml/2006/main">
  <p:tag name="PA" val="v5.2.11"/>
</p:tagLst>
</file>

<file path=ppt/tags/tag659.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60.xml><?xml version="1.0" encoding="utf-8"?>
<p:tagLst xmlns:a="http://schemas.openxmlformats.org/drawingml/2006/main" xmlns:r="http://schemas.openxmlformats.org/officeDocument/2006/relationships" xmlns:p="http://schemas.openxmlformats.org/presentationml/2006/main">
  <p:tag name="PA" val="v5.2.11"/>
</p:tagLst>
</file>

<file path=ppt/tags/tag661.xml><?xml version="1.0" encoding="utf-8"?>
<p:tagLst xmlns:a="http://schemas.openxmlformats.org/drawingml/2006/main" xmlns:r="http://schemas.openxmlformats.org/officeDocument/2006/relationships" xmlns:p="http://schemas.openxmlformats.org/presentationml/2006/main">
  <p:tag name="PA" val="v5.2.11"/>
</p:tagLst>
</file>

<file path=ppt/tags/tag662.xml><?xml version="1.0" encoding="utf-8"?>
<p:tagLst xmlns:a="http://schemas.openxmlformats.org/drawingml/2006/main" xmlns:r="http://schemas.openxmlformats.org/officeDocument/2006/relationships" xmlns:p="http://schemas.openxmlformats.org/presentationml/2006/main">
  <p:tag name="PA" val="v5.2.11"/>
</p:tagLst>
</file>

<file path=ppt/tags/tag663.xml><?xml version="1.0" encoding="utf-8"?>
<p:tagLst xmlns:a="http://schemas.openxmlformats.org/drawingml/2006/main" xmlns:r="http://schemas.openxmlformats.org/officeDocument/2006/relationships" xmlns:p="http://schemas.openxmlformats.org/presentationml/2006/main">
  <p:tag name="PA" val="v5.2.11"/>
</p:tagLst>
</file>

<file path=ppt/tags/tag664.xml><?xml version="1.0" encoding="utf-8"?>
<p:tagLst xmlns:a="http://schemas.openxmlformats.org/drawingml/2006/main" xmlns:r="http://schemas.openxmlformats.org/officeDocument/2006/relationships" xmlns:p="http://schemas.openxmlformats.org/presentationml/2006/main">
  <p:tag name="PA" val="v5.2.11"/>
</p:tagLst>
</file>

<file path=ppt/tags/tag665.xml><?xml version="1.0" encoding="utf-8"?>
<p:tagLst xmlns:a="http://schemas.openxmlformats.org/drawingml/2006/main" xmlns:r="http://schemas.openxmlformats.org/officeDocument/2006/relationships" xmlns:p="http://schemas.openxmlformats.org/presentationml/2006/main">
  <p:tag name="PA" val="v5.2.11"/>
</p:tagLst>
</file>

<file path=ppt/tags/tag666.xml><?xml version="1.0" encoding="utf-8"?>
<p:tagLst xmlns:a="http://schemas.openxmlformats.org/drawingml/2006/main" xmlns:r="http://schemas.openxmlformats.org/officeDocument/2006/relationships" xmlns:p="http://schemas.openxmlformats.org/presentationml/2006/main">
  <p:tag name="PA" val="v5.2.11"/>
</p:tagLst>
</file>

<file path=ppt/tags/tag667.xml><?xml version="1.0" encoding="utf-8"?>
<p:tagLst xmlns:a="http://schemas.openxmlformats.org/drawingml/2006/main" xmlns:r="http://schemas.openxmlformats.org/officeDocument/2006/relationships" xmlns:p="http://schemas.openxmlformats.org/presentationml/2006/main">
  <p:tag name="PA" val="v5.2.11"/>
</p:tagLst>
</file>

<file path=ppt/tags/tag668.xml><?xml version="1.0" encoding="utf-8"?>
<p:tagLst xmlns:a="http://schemas.openxmlformats.org/drawingml/2006/main" xmlns:r="http://schemas.openxmlformats.org/officeDocument/2006/relationships" xmlns:p="http://schemas.openxmlformats.org/presentationml/2006/main">
  <p:tag name="PA" val="v5.2.11"/>
</p:tagLst>
</file>

<file path=ppt/tags/tag669.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70.xml><?xml version="1.0" encoding="utf-8"?>
<p:tagLst xmlns:a="http://schemas.openxmlformats.org/drawingml/2006/main" xmlns:r="http://schemas.openxmlformats.org/officeDocument/2006/relationships" xmlns:p="http://schemas.openxmlformats.org/presentationml/2006/main">
  <p:tag name="PA" val="v5.2.11"/>
</p:tagLst>
</file>

<file path=ppt/tags/tag671.xml><?xml version="1.0" encoding="utf-8"?>
<p:tagLst xmlns:a="http://schemas.openxmlformats.org/drawingml/2006/main" xmlns:r="http://schemas.openxmlformats.org/officeDocument/2006/relationships" xmlns:p="http://schemas.openxmlformats.org/presentationml/2006/main">
  <p:tag name="PA" val="v5.2.11"/>
</p:tagLst>
</file>

<file path=ppt/tags/tag672.xml><?xml version="1.0" encoding="utf-8"?>
<p:tagLst xmlns:a="http://schemas.openxmlformats.org/drawingml/2006/main" xmlns:r="http://schemas.openxmlformats.org/officeDocument/2006/relationships" xmlns:p="http://schemas.openxmlformats.org/presentationml/2006/main">
  <p:tag name="PA" val="v5.2.11"/>
</p:tagLst>
</file>

<file path=ppt/tags/tag673.xml><?xml version="1.0" encoding="utf-8"?>
<p:tagLst xmlns:a="http://schemas.openxmlformats.org/drawingml/2006/main" xmlns:r="http://schemas.openxmlformats.org/officeDocument/2006/relationships" xmlns:p="http://schemas.openxmlformats.org/presentationml/2006/main">
  <p:tag name="PA" val="v5.2.11"/>
</p:tagLst>
</file>

<file path=ppt/tags/tag674.xml><?xml version="1.0" encoding="utf-8"?>
<p:tagLst xmlns:a="http://schemas.openxmlformats.org/drawingml/2006/main" xmlns:r="http://schemas.openxmlformats.org/officeDocument/2006/relationships" xmlns:p="http://schemas.openxmlformats.org/presentationml/2006/main">
  <p:tag name="PA" val="v5.2.11"/>
</p:tagLst>
</file>

<file path=ppt/tags/tag675.xml><?xml version="1.0" encoding="utf-8"?>
<p:tagLst xmlns:a="http://schemas.openxmlformats.org/drawingml/2006/main" xmlns:r="http://schemas.openxmlformats.org/officeDocument/2006/relationships" xmlns:p="http://schemas.openxmlformats.org/presentationml/2006/main">
  <p:tag name="PA" val="v5.2.11"/>
</p:tagLst>
</file>

<file path=ppt/tags/tag676.xml><?xml version="1.0" encoding="utf-8"?>
<p:tagLst xmlns:a="http://schemas.openxmlformats.org/drawingml/2006/main" xmlns:r="http://schemas.openxmlformats.org/officeDocument/2006/relationships" xmlns:p="http://schemas.openxmlformats.org/presentationml/2006/main">
  <p:tag name="PA" val="v5.2.11"/>
</p:tagLst>
</file>

<file path=ppt/tags/tag677.xml><?xml version="1.0" encoding="utf-8"?>
<p:tagLst xmlns:a="http://schemas.openxmlformats.org/drawingml/2006/main" xmlns:r="http://schemas.openxmlformats.org/officeDocument/2006/relationships" xmlns:p="http://schemas.openxmlformats.org/presentationml/2006/main">
  <p:tag name="PA" val="v5.2.11"/>
</p:tagLst>
</file>

<file path=ppt/tags/tag678.xml><?xml version="1.0" encoding="utf-8"?>
<p:tagLst xmlns:a="http://schemas.openxmlformats.org/drawingml/2006/main" xmlns:r="http://schemas.openxmlformats.org/officeDocument/2006/relationships" xmlns:p="http://schemas.openxmlformats.org/presentationml/2006/main">
  <p:tag name="PA" val="v5.2.11"/>
</p:tagLst>
</file>

<file path=ppt/tags/tag679.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80.xml><?xml version="1.0" encoding="utf-8"?>
<p:tagLst xmlns:a="http://schemas.openxmlformats.org/drawingml/2006/main" xmlns:r="http://schemas.openxmlformats.org/officeDocument/2006/relationships" xmlns:p="http://schemas.openxmlformats.org/presentationml/2006/main">
  <p:tag name="PA" val="v5.2.11"/>
</p:tagLst>
</file>

<file path=ppt/tags/tag681.xml><?xml version="1.0" encoding="utf-8"?>
<p:tagLst xmlns:a="http://schemas.openxmlformats.org/drawingml/2006/main" xmlns:r="http://schemas.openxmlformats.org/officeDocument/2006/relationships" xmlns:p="http://schemas.openxmlformats.org/presentationml/2006/main">
  <p:tag name="PA" val="v5.2.11"/>
</p:tagLst>
</file>

<file path=ppt/tags/tag682.xml><?xml version="1.0" encoding="utf-8"?>
<p:tagLst xmlns:a="http://schemas.openxmlformats.org/drawingml/2006/main" xmlns:r="http://schemas.openxmlformats.org/officeDocument/2006/relationships" xmlns:p="http://schemas.openxmlformats.org/presentationml/2006/main">
  <p:tag name="PA" val="v5.2.11"/>
</p:tagLst>
</file>

<file path=ppt/tags/tag683.xml><?xml version="1.0" encoding="utf-8"?>
<p:tagLst xmlns:a="http://schemas.openxmlformats.org/drawingml/2006/main" xmlns:r="http://schemas.openxmlformats.org/officeDocument/2006/relationships" xmlns:p="http://schemas.openxmlformats.org/presentationml/2006/main">
  <p:tag name="PA" val="v5.2.11"/>
</p:tagLst>
</file>

<file path=ppt/tags/tag684.xml><?xml version="1.0" encoding="utf-8"?>
<p:tagLst xmlns:a="http://schemas.openxmlformats.org/drawingml/2006/main" xmlns:r="http://schemas.openxmlformats.org/officeDocument/2006/relationships" xmlns:p="http://schemas.openxmlformats.org/presentationml/2006/main">
  <p:tag name="PA" val="v5.2.11"/>
</p:tagLst>
</file>

<file path=ppt/tags/tag685.xml><?xml version="1.0" encoding="utf-8"?>
<p:tagLst xmlns:a="http://schemas.openxmlformats.org/drawingml/2006/main" xmlns:r="http://schemas.openxmlformats.org/officeDocument/2006/relationships" xmlns:p="http://schemas.openxmlformats.org/presentationml/2006/main">
  <p:tag name="PA" val="v5.2.11"/>
</p:tagLst>
</file>

<file path=ppt/tags/tag686.xml><?xml version="1.0" encoding="utf-8"?>
<p:tagLst xmlns:a="http://schemas.openxmlformats.org/drawingml/2006/main" xmlns:r="http://schemas.openxmlformats.org/officeDocument/2006/relationships" xmlns:p="http://schemas.openxmlformats.org/presentationml/2006/main">
  <p:tag name="PA" val="v5.2.11"/>
</p:tagLst>
</file>

<file path=ppt/tags/tag687.xml><?xml version="1.0" encoding="utf-8"?>
<p:tagLst xmlns:a="http://schemas.openxmlformats.org/drawingml/2006/main" xmlns:r="http://schemas.openxmlformats.org/officeDocument/2006/relationships" xmlns:p="http://schemas.openxmlformats.org/presentationml/2006/main">
  <p:tag name="PA" val="v5.2.11"/>
</p:tagLst>
</file>

<file path=ppt/tags/tag688.xml><?xml version="1.0" encoding="utf-8"?>
<p:tagLst xmlns:a="http://schemas.openxmlformats.org/drawingml/2006/main" xmlns:r="http://schemas.openxmlformats.org/officeDocument/2006/relationships" xmlns:p="http://schemas.openxmlformats.org/presentationml/2006/main">
  <p:tag name="PA" val="v5.2.11"/>
</p:tagLst>
</file>

<file path=ppt/tags/tag689.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690.xml><?xml version="1.0" encoding="utf-8"?>
<p:tagLst xmlns:a="http://schemas.openxmlformats.org/drawingml/2006/main" xmlns:r="http://schemas.openxmlformats.org/officeDocument/2006/relationships" xmlns:p="http://schemas.openxmlformats.org/presentationml/2006/main">
  <p:tag name="PA" val="v5.2.11"/>
</p:tagLst>
</file>

<file path=ppt/tags/tag691.xml><?xml version="1.0" encoding="utf-8"?>
<p:tagLst xmlns:a="http://schemas.openxmlformats.org/drawingml/2006/main" xmlns:r="http://schemas.openxmlformats.org/officeDocument/2006/relationships" xmlns:p="http://schemas.openxmlformats.org/presentationml/2006/main">
  <p:tag name="PA" val="v5.2.11"/>
</p:tagLst>
</file>

<file path=ppt/tags/tag692.xml><?xml version="1.0" encoding="utf-8"?>
<p:tagLst xmlns:a="http://schemas.openxmlformats.org/drawingml/2006/main" xmlns:r="http://schemas.openxmlformats.org/officeDocument/2006/relationships" xmlns:p="http://schemas.openxmlformats.org/presentationml/2006/main">
  <p:tag name="PA" val="v5.2.11"/>
</p:tagLst>
</file>

<file path=ppt/tags/tag693.xml><?xml version="1.0" encoding="utf-8"?>
<p:tagLst xmlns:a="http://schemas.openxmlformats.org/drawingml/2006/main" xmlns:r="http://schemas.openxmlformats.org/officeDocument/2006/relationships" xmlns:p="http://schemas.openxmlformats.org/presentationml/2006/main">
  <p:tag name="PA" val="v5.2.11"/>
</p:tagLst>
</file>

<file path=ppt/tags/tag694.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00"/>
  <p:tag name="KSO_WM_UNIT_TYPE" val="n_i"/>
  <p:tag name="KSO_WM_UNIT_INDEX" val="1_6"/>
  <p:tag name="KSO_WM_UNIT_ID" val="diagram100_2*n_i*1_6"/>
  <p:tag name="KSO_WM_UNIT_CLEAR" val="1"/>
  <p:tag name="KSO_WM_UNIT_LAYERLEVEL" val="1_1"/>
  <p:tag name="KSO_WM_DIAGRAM_GROUP_CODE" val="n1-1"/>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PA" val="v5.2.11"/>
</p:tagLst>
</file>

<file path=ppt/tags/tag74.xml><?xml version="1.0" encoding="utf-8"?>
<p:tagLst xmlns:a="http://schemas.openxmlformats.org/drawingml/2006/main" xmlns:r="http://schemas.openxmlformats.org/officeDocument/2006/relationships" xmlns:p="http://schemas.openxmlformats.org/presentationml/2006/main">
  <p:tag name="PA" val="v5.2.11"/>
</p:tagLst>
</file>

<file path=ppt/tags/tag75.xml><?xml version="1.0" encoding="utf-8"?>
<p:tagLst xmlns:a="http://schemas.openxmlformats.org/drawingml/2006/main" xmlns:r="http://schemas.openxmlformats.org/officeDocument/2006/relationships" xmlns:p="http://schemas.openxmlformats.org/presentationml/2006/main">
  <p:tag name="PA" val="v5.2.11"/>
</p:tagLst>
</file>

<file path=ppt/tags/tag76.xml><?xml version="1.0" encoding="utf-8"?>
<p:tagLst xmlns:a="http://schemas.openxmlformats.org/drawingml/2006/main" xmlns:r="http://schemas.openxmlformats.org/officeDocument/2006/relationships" xmlns:p="http://schemas.openxmlformats.org/presentationml/2006/main">
  <p:tag name="PA" val="v5.2.11"/>
</p:tagLst>
</file>

<file path=ppt/tags/tag77.xml><?xml version="1.0" encoding="utf-8"?>
<p:tagLst xmlns:a="http://schemas.openxmlformats.org/drawingml/2006/main" xmlns:r="http://schemas.openxmlformats.org/officeDocument/2006/relationships" xmlns:p="http://schemas.openxmlformats.org/presentationml/2006/main">
  <p:tag name="PA" val="v5.2.11"/>
</p:tagLst>
</file>

<file path=ppt/tags/tag78.xml><?xml version="1.0" encoding="utf-8"?>
<p:tagLst xmlns:a="http://schemas.openxmlformats.org/drawingml/2006/main" xmlns:r="http://schemas.openxmlformats.org/officeDocument/2006/relationships" xmlns:p="http://schemas.openxmlformats.org/presentationml/2006/main">
  <p:tag name="PA" val="v5.2.11"/>
</p:tagLst>
</file>

<file path=ppt/tags/tag79.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00"/>
  <p:tag name="KSO_WM_UNIT_TYPE" val="n_i"/>
  <p:tag name="KSO_WM_UNIT_INDEX" val="1_6"/>
  <p:tag name="KSO_WM_UNIT_ID" val="diagram100_2*n_i*1_6"/>
  <p:tag name="KSO_WM_UNIT_CLEAR" val="1"/>
  <p:tag name="KSO_WM_UNIT_LAYERLEVEL" val="1_1"/>
  <p:tag name="KSO_WM_DIAGRAM_GROUP_CODE" val="n1-1"/>
</p:tagLst>
</file>

<file path=ppt/tags/tag80.xml><?xml version="1.0" encoding="utf-8"?>
<p:tagLst xmlns:a="http://schemas.openxmlformats.org/drawingml/2006/main" xmlns:r="http://schemas.openxmlformats.org/officeDocument/2006/relationships" xmlns:p="http://schemas.openxmlformats.org/presentationml/2006/main">
  <p:tag name="PA" val="v5.2.11"/>
</p:tagLst>
</file>

<file path=ppt/tags/tag81.xml><?xml version="1.0" encoding="utf-8"?>
<p:tagLst xmlns:a="http://schemas.openxmlformats.org/drawingml/2006/main" xmlns:r="http://schemas.openxmlformats.org/officeDocument/2006/relationships" xmlns:p="http://schemas.openxmlformats.org/presentationml/2006/main">
  <p:tag name="PA" val="v5.2.11"/>
</p:tagLst>
</file>

<file path=ppt/tags/tag82.xml><?xml version="1.0" encoding="utf-8"?>
<p:tagLst xmlns:a="http://schemas.openxmlformats.org/drawingml/2006/main" xmlns:r="http://schemas.openxmlformats.org/officeDocument/2006/relationships" xmlns:p="http://schemas.openxmlformats.org/presentationml/2006/main">
  <p:tag name="PA" val="v5.2.11"/>
</p:tagLst>
</file>

<file path=ppt/tags/tag83.xml><?xml version="1.0" encoding="utf-8"?>
<p:tagLst xmlns:a="http://schemas.openxmlformats.org/drawingml/2006/main" xmlns:r="http://schemas.openxmlformats.org/officeDocument/2006/relationships" xmlns:p="http://schemas.openxmlformats.org/presentationml/2006/main">
  <p:tag name="PA" val="v5.2.11"/>
</p:tagLst>
</file>

<file path=ppt/tags/tag84.xml><?xml version="1.0" encoding="utf-8"?>
<p:tagLst xmlns:a="http://schemas.openxmlformats.org/drawingml/2006/main" xmlns:r="http://schemas.openxmlformats.org/officeDocument/2006/relationships" xmlns:p="http://schemas.openxmlformats.org/presentationml/2006/main">
  <p:tag name="PA" val="v5.2.11"/>
</p:tagLst>
</file>

<file path=ppt/tags/tag85.xml><?xml version="1.0" encoding="utf-8"?>
<p:tagLst xmlns:a="http://schemas.openxmlformats.org/drawingml/2006/main" xmlns:r="http://schemas.openxmlformats.org/officeDocument/2006/relationships" xmlns:p="http://schemas.openxmlformats.org/presentationml/2006/main">
  <p:tag name="PA" val="v5.2.11"/>
</p:tagLst>
</file>

<file path=ppt/tags/tag86.xml><?xml version="1.0" encoding="utf-8"?>
<p:tagLst xmlns:a="http://schemas.openxmlformats.org/drawingml/2006/main" xmlns:r="http://schemas.openxmlformats.org/officeDocument/2006/relationships" xmlns:p="http://schemas.openxmlformats.org/presentationml/2006/main">
  <p:tag name="PA" val="v5.2.11"/>
</p:tagLst>
</file>

<file path=ppt/tags/tag87.xml><?xml version="1.0" encoding="utf-8"?>
<p:tagLst xmlns:a="http://schemas.openxmlformats.org/drawingml/2006/main" xmlns:r="http://schemas.openxmlformats.org/officeDocument/2006/relationships" xmlns:p="http://schemas.openxmlformats.org/presentationml/2006/main">
  <p:tag name="PA" val="v5.2.11"/>
</p:tagLst>
</file>

<file path=ppt/tags/tag88.xml><?xml version="1.0" encoding="utf-8"?>
<p:tagLst xmlns:a="http://schemas.openxmlformats.org/drawingml/2006/main" xmlns:r="http://schemas.openxmlformats.org/officeDocument/2006/relationships" xmlns:p="http://schemas.openxmlformats.org/presentationml/2006/main">
  <p:tag name="PA" val="v5.2.11"/>
</p:tagLst>
</file>

<file path=ppt/tags/tag89.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00"/>
  <p:tag name="KSO_WM_UNIT_TYPE" val="n_i"/>
  <p:tag name="KSO_WM_UNIT_INDEX" val="1_6"/>
  <p:tag name="KSO_WM_UNIT_ID" val="diagram100_2*n_i*1_6"/>
  <p:tag name="KSO_WM_UNIT_CLEAR" val="1"/>
  <p:tag name="KSO_WM_UNIT_LAYERLEVEL" val="1_1"/>
  <p:tag name="KSO_WM_DIAGRAM_GROUP_CODE" val="n1-1"/>
</p:tagLst>
</file>

<file path=ppt/tags/tag90.xml><?xml version="1.0" encoding="utf-8"?>
<p:tagLst xmlns:a="http://schemas.openxmlformats.org/drawingml/2006/main" xmlns:r="http://schemas.openxmlformats.org/officeDocument/2006/relationships" xmlns:p="http://schemas.openxmlformats.org/presentationml/2006/main">
  <p:tag name="PA" val="v5.2.11"/>
</p:tagLst>
</file>

<file path=ppt/tags/tag91.xml><?xml version="1.0" encoding="utf-8"?>
<p:tagLst xmlns:a="http://schemas.openxmlformats.org/drawingml/2006/main" xmlns:r="http://schemas.openxmlformats.org/officeDocument/2006/relationships" xmlns:p="http://schemas.openxmlformats.org/presentationml/2006/main">
  <p:tag name="PA" val="v5.2.11"/>
</p:tagLst>
</file>

<file path=ppt/tags/tag92.xml><?xml version="1.0" encoding="utf-8"?>
<p:tagLst xmlns:a="http://schemas.openxmlformats.org/drawingml/2006/main" xmlns:r="http://schemas.openxmlformats.org/officeDocument/2006/relationships" xmlns:p="http://schemas.openxmlformats.org/presentationml/2006/main">
  <p:tag name="PA" val="v5.2.11"/>
</p:tagLst>
</file>

<file path=ppt/tags/tag93.xml><?xml version="1.0" encoding="utf-8"?>
<p:tagLst xmlns:a="http://schemas.openxmlformats.org/drawingml/2006/main" xmlns:r="http://schemas.openxmlformats.org/officeDocument/2006/relationships" xmlns:p="http://schemas.openxmlformats.org/presentationml/2006/main">
  <p:tag name="PA" val="v5.2.11"/>
</p:tagLst>
</file>

<file path=ppt/tags/tag94.xml><?xml version="1.0" encoding="utf-8"?>
<p:tagLst xmlns:a="http://schemas.openxmlformats.org/drawingml/2006/main" xmlns:r="http://schemas.openxmlformats.org/officeDocument/2006/relationships" xmlns:p="http://schemas.openxmlformats.org/presentationml/2006/main">
  <p:tag name="PA" val="v5.2.11"/>
</p:tagLst>
</file>

<file path=ppt/tags/tag95.xml><?xml version="1.0" encoding="utf-8"?>
<p:tagLst xmlns:a="http://schemas.openxmlformats.org/drawingml/2006/main" xmlns:r="http://schemas.openxmlformats.org/officeDocument/2006/relationships" xmlns:p="http://schemas.openxmlformats.org/presentationml/2006/main">
  <p:tag name="PA" val="v5.2.11"/>
</p:tagLst>
</file>

<file path=ppt/tags/tag96.xml><?xml version="1.0" encoding="utf-8"?>
<p:tagLst xmlns:a="http://schemas.openxmlformats.org/drawingml/2006/main" xmlns:r="http://schemas.openxmlformats.org/officeDocument/2006/relationships" xmlns:p="http://schemas.openxmlformats.org/presentationml/2006/main">
  <p:tag name="PA" val="v5.2.11"/>
</p:tagLst>
</file>

<file path=ppt/tags/tag97.xml><?xml version="1.0" encoding="utf-8"?>
<p:tagLst xmlns:a="http://schemas.openxmlformats.org/drawingml/2006/main" xmlns:r="http://schemas.openxmlformats.org/officeDocument/2006/relationships" xmlns:p="http://schemas.openxmlformats.org/presentationml/2006/main">
  <p:tag name="PA" val="v5.2.11"/>
</p:tagLst>
</file>

<file path=ppt/tags/tag98.xml><?xml version="1.0" encoding="utf-8"?>
<p:tagLst xmlns:a="http://schemas.openxmlformats.org/drawingml/2006/main" xmlns:r="http://schemas.openxmlformats.org/officeDocument/2006/relationships" xmlns:p="http://schemas.openxmlformats.org/presentationml/2006/main">
  <p:tag name="PA" val="v5.2.11"/>
</p:tagLst>
</file>

<file path=ppt/tags/tag9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C87E4C"/>
          </a:solidFill>
          <a:prstDash val="sys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solidFill>
            <a:srgbClr val="B26A37"/>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B26A37"/>
          </a:solidFill>
          <a:prstDash val="sysDash"/>
          <a:headEnd type="oval" w="med" len="med"/>
          <a:tailEnd type="oval"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a:spAutoFit/>
      </a:bodyPr>
      <a:lstStyle>
        <a:defPPr algn="l">
          <a:defRPr sz="2400" dirty="0">
            <a:solidFill>
              <a:srgbClr val="000000"/>
            </a:solidFill>
            <a:latin typeface="+mn-ea"/>
            <a:ea typeface="+mn-ea"/>
            <a:sym typeface="Arial" panose="020B0604020202020204" pitchFamily="34" charset="0"/>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solidFill>
            <a:srgbClr val="B26A37"/>
          </a:solidFill>
        </a:ln>
      </a:spPr>
      <a:bodyPr wrap="square" rtlCol="0" anchor="ctr">
        <a:spAutoFit/>
      </a:bodyPr>
      <a:lstStyle>
        <a:defPPr algn="just">
          <a:lnSpc>
            <a:spcPct val="150000"/>
          </a:lnSpc>
          <a:spcBef>
            <a:spcPct val="0"/>
          </a:spcBef>
          <a:defRPr sz="2400" dirty="0">
            <a:latin typeface="微软雅黑" panose="020B0503020204020204" pitchFamily="34" charset="-122"/>
            <a:ea typeface="微软雅黑" panose="020B0503020204020204" pitchFamily="34" charset="-122"/>
          </a:defRPr>
        </a:defPPr>
      </a:lstStyle>
      <a:style>
        <a:lnRef idx="2">
          <a:schemeClr val="accent5">
            <a:shade val="50000"/>
          </a:schemeClr>
        </a:lnRef>
        <a:fillRef idx="1">
          <a:schemeClr val="accent5"/>
        </a:fillRef>
        <a:effectRef idx="0">
          <a:schemeClr val="accent5"/>
        </a:effectRef>
        <a:fontRef idx="minor">
          <a:schemeClr val="lt1"/>
        </a:fontRef>
      </a:style>
    </a:spDef>
    <a:lnDef>
      <a:spPr>
        <a:ln>
          <a:solidFill>
            <a:srgbClr val="B26A37"/>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_包图主题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包图主题2" id="{50CFA792-C506-47E4-B272-6A6183483AB3}" vid="{CC1AE437-2F7F-4319-9F22-408F5F8C346F}"/>
    </a:ext>
  </a:extLst>
</a:theme>
</file>

<file path=ppt/theme/theme6.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13275</TotalTime>
  <Words>7908</Words>
  <Application>Microsoft Office PowerPoint</Application>
  <PresentationFormat>自定义</PresentationFormat>
  <Paragraphs>816</Paragraphs>
  <Slides>126</Slides>
  <Notes>27</Notes>
  <HiddenSlides>0</HiddenSlides>
  <MMClips>0</MMClips>
  <ScaleCrop>false</ScaleCrop>
  <HeadingPairs>
    <vt:vector size="4" baseType="variant">
      <vt:variant>
        <vt:lpstr>主题</vt:lpstr>
      </vt:variant>
      <vt:variant>
        <vt:i4>7</vt:i4>
      </vt:variant>
      <vt:variant>
        <vt:lpstr>幻灯片标题</vt:lpstr>
      </vt:variant>
      <vt:variant>
        <vt:i4>126</vt:i4>
      </vt:variant>
    </vt:vector>
  </HeadingPairs>
  <TitlesOfParts>
    <vt:vector size="133" baseType="lpstr">
      <vt:lpstr>6_Office 主题​​</vt:lpstr>
      <vt:lpstr>Office 主题​​</vt:lpstr>
      <vt:lpstr>15_Office 主题​​</vt:lpstr>
      <vt:lpstr>Office 主题</vt:lpstr>
      <vt:lpstr>1_包图主题2</vt:lpstr>
      <vt:lpstr>7_Office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Marshall Ailx</dc:creator>
  <cp:lastModifiedBy>admin</cp:lastModifiedBy>
  <cp:revision>1851</cp:revision>
  <dcterms:created xsi:type="dcterms:W3CDTF">2019-05-20T02:18:30Z</dcterms:created>
  <dcterms:modified xsi:type="dcterms:W3CDTF">2022-03-09T12:57:54Z</dcterms:modified>
</cp:coreProperties>
</file>